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56" r:id="rId3"/>
    <p:sldId id="278" r:id="rId4"/>
    <p:sldId id="279" r:id="rId5"/>
    <p:sldId id="308" r:id="rId6"/>
    <p:sldId id="269" r:id="rId7"/>
    <p:sldId id="280" r:id="rId8"/>
    <p:sldId id="257" r:id="rId9"/>
    <p:sldId id="309" r:id="rId10"/>
    <p:sldId id="263" r:id="rId11"/>
    <p:sldId id="265" r:id="rId12"/>
    <p:sldId id="268" r:id="rId13"/>
    <p:sldId id="310" r:id="rId14"/>
    <p:sldId id="281" r:id="rId15"/>
    <p:sldId id="258" r:id="rId16"/>
    <p:sldId id="262" r:id="rId17"/>
    <p:sldId id="282" r:id="rId18"/>
    <p:sldId id="260" r:id="rId19"/>
    <p:sldId id="261" r:id="rId20"/>
    <p:sldId id="266" r:id="rId21"/>
    <p:sldId id="273" r:id="rId22"/>
    <p:sldId id="274" r:id="rId23"/>
    <p:sldId id="311" r:id="rId24"/>
    <p:sldId id="312" r:id="rId25"/>
    <p:sldId id="313" r:id="rId26"/>
    <p:sldId id="314" r:id="rId27"/>
    <p:sldId id="315" r:id="rId28"/>
    <p:sldId id="316" r:id="rId29"/>
    <p:sldId id="317" r:id="rId30"/>
    <p:sldId id="277" r:id="rId31"/>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247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75" d="100"/>
          <a:sy n="75" d="100"/>
        </p:scale>
        <p:origin x="1914" y="690"/>
      </p:cViewPr>
      <p:guideLst/>
    </p:cSldViewPr>
  </p:slideViewPr>
  <p:notesTextViewPr>
    <p:cViewPr>
      <p:scale>
        <a:sx n="1" d="1"/>
        <a:sy n="1" d="1"/>
      </p:scale>
      <p:origin x="0" y="0"/>
    </p:cViewPr>
  </p:notesTextViewPr>
  <p:sorterViewPr showFormatting="0">
    <p:cViewPr>
      <p:scale>
        <a:sx n="100" d="100"/>
        <a:sy n="100" d="100"/>
      </p:scale>
      <p:origin x="0" y="-499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7698C9F-6252-4D1D-ADA2-02182113DCD4}"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endParaRPr lang="zh-CN" altLang="en-US" smtClean="0"/>
          </a:p>
        </p:txBody>
      </p:sp>
      <p:sp>
        <p:nvSpPr>
          <p:cNvPr id="3" name="内容占位符 2"/>
          <p:cNvSpPr>
            <a:spLocks noGrp="1"/>
          </p:cNvSpPr>
          <p:nvPr>
            <p:ph idx="1" hasCustomPrompt="1"/>
          </p:nvPr>
        </p:nvSpPr>
        <p:spPr/>
        <p:txBody>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B7698C9F-6252-4D1D-ADA2-02182113DCD4}"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050"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Click to edit Master title style</a:t>
            </a:r>
            <a:endParaRPr lang="zh-CN" altLang="en-US" dirty="0"/>
          </a:p>
        </p:txBody>
      </p:sp>
      <p:sp>
        <p:nvSpPr>
          <p:cNvPr id="2051" name="文本占位符 2"/>
          <p:cNvSpPr>
            <a:spLocks noGrp="1"/>
          </p:cNvSpPr>
          <p:nvPr>
            <p:ph type="body" idx="1"/>
          </p:nvPr>
        </p:nvSpPr>
        <p:spPr>
          <a:xfrm>
            <a:off x="838200" y="1825625"/>
            <a:ext cx="10515600" cy="4351338"/>
          </a:xfrm>
          <a:prstGeom prst="rect">
            <a:avLst/>
          </a:prstGeom>
          <a:noFill/>
          <a:ln w="9525">
            <a:noFill/>
          </a:ln>
        </p:spPr>
        <p:txBody>
          <a:bodyPr/>
          <a:p>
            <a:pPr lvl="0"/>
            <a:r>
              <a:rPr lang="zh-CN" altLang="en-US" dirty="0"/>
              <a:t>Click to edit Master text style</a:t>
            </a:r>
            <a:endParaRPr lang="zh-CN" altLang="en-US" dirty="0"/>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7698C9F-6252-4D1D-ADA2-02182113DCD4}" type="slidenum">
              <a:rPr kumimoji="0" lang="zh-CN" altLang="en-US" sz="1200" b="0" i="0" u="none" strike="noStrike" kern="1200" cap="none" spc="0" normalizeH="0" baseline="0" noProof="0" smtClean="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99" Type="http://schemas.openxmlformats.org/officeDocument/2006/relationships/image" Target="../media/image100.png"/><Relationship Id="rId98" Type="http://schemas.openxmlformats.org/officeDocument/2006/relationships/image" Target="../media/image99.png"/><Relationship Id="rId97" Type="http://schemas.openxmlformats.org/officeDocument/2006/relationships/image" Target="../media/image98.png"/><Relationship Id="rId96" Type="http://schemas.openxmlformats.org/officeDocument/2006/relationships/image" Target="../media/image97.png"/><Relationship Id="rId95" Type="http://schemas.openxmlformats.org/officeDocument/2006/relationships/image" Target="../media/image96.png"/><Relationship Id="rId94" Type="http://schemas.openxmlformats.org/officeDocument/2006/relationships/image" Target="../media/image95.png"/><Relationship Id="rId93" Type="http://schemas.openxmlformats.org/officeDocument/2006/relationships/image" Target="../media/image94.png"/><Relationship Id="rId92" Type="http://schemas.openxmlformats.org/officeDocument/2006/relationships/image" Target="../media/image93.png"/><Relationship Id="rId91" Type="http://schemas.openxmlformats.org/officeDocument/2006/relationships/image" Target="../media/image92.png"/><Relationship Id="rId90" Type="http://schemas.openxmlformats.org/officeDocument/2006/relationships/image" Target="../media/image91.png"/><Relationship Id="rId9" Type="http://schemas.openxmlformats.org/officeDocument/2006/relationships/image" Target="../media/image10.png"/><Relationship Id="rId89" Type="http://schemas.openxmlformats.org/officeDocument/2006/relationships/image" Target="../media/image90.png"/><Relationship Id="rId88" Type="http://schemas.openxmlformats.org/officeDocument/2006/relationships/image" Target="../media/image89.png"/><Relationship Id="rId87" Type="http://schemas.openxmlformats.org/officeDocument/2006/relationships/image" Target="../media/image88.png"/><Relationship Id="rId86" Type="http://schemas.openxmlformats.org/officeDocument/2006/relationships/image" Target="../media/image87.png"/><Relationship Id="rId85" Type="http://schemas.openxmlformats.org/officeDocument/2006/relationships/image" Target="../media/image86.png"/><Relationship Id="rId84" Type="http://schemas.openxmlformats.org/officeDocument/2006/relationships/image" Target="../media/image85.png"/><Relationship Id="rId83" Type="http://schemas.openxmlformats.org/officeDocument/2006/relationships/image" Target="../media/image84.png"/><Relationship Id="rId82" Type="http://schemas.openxmlformats.org/officeDocument/2006/relationships/image" Target="../media/image83.png"/><Relationship Id="rId81" Type="http://schemas.openxmlformats.org/officeDocument/2006/relationships/image" Target="../media/image82.png"/><Relationship Id="rId80" Type="http://schemas.openxmlformats.org/officeDocument/2006/relationships/image" Target="../media/image81.png"/><Relationship Id="rId8" Type="http://schemas.openxmlformats.org/officeDocument/2006/relationships/image" Target="../media/image9.png"/><Relationship Id="rId79" Type="http://schemas.openxmlformats.org/officeDocument/2006/relationships/image" Target="../media/image80.png"/><Relationship Id="rId78" Type="http://schemas.openxmlformats.org/officeDocument/2006/relationships/image" Target="../media/image79.png"/><Relationship Id="rId77" Type="http://schemas.openxmlformats.org/officeDocument/2006/relationships/image" Target="../media/image78.png"/><Relationship Id="rId76" Type="http://schemas.openxmlformats.org/officeDocument/2006/relationships/image" Target="../media/image77.png"/><Relationship Id="rId75" Type="http://schemas.openxmlformats.org/officeDocument/2006/relationships/image" Target="../media/image76.png"/><Relationship Id="rId74" Type="http://schemas.openxmlformats.org/officeDocument/2006/relationships/image" Target="../media/image75.png"/><Relationship Id="rId73" Type="http://schemas.openxmlformats.org/officeDocument/2006/relationships/image" Target="../media/image74.png"/><Relationship Id="rId72" Type="http://schemas.openxmlformats.org/officeDocument/2006/relationships/image" Target="../media/image73.png"/><Relationship Id="rId71" Type="http://schemas.openxmlformats.org/officeDocument/2006/relationships/image" Target="../media/image72.png"/><Relationship Id="rId70" Type="http://schemas.openxmlformats.org/officeDocument/2006/relationships/image" Target="../media/image71.png"/><Relationship Id="rId7" Type="http://schemas.openxmlformats.org/officeDocument/2006/relationships/image" Target="../media/image8.png"/><Relationship Id="rId69" Type="http://schemas.openxmlformats.org/officeDocument/2006/relationships/image" Target="../media/image70.png"/><Relationship Id="rId68" Type="http://schemas.openxmlformats.org/officeDocument/2006/relationships/image" Target="../media/image69.png"/><Relationship Id="rId67" Type="http://schemas.openxmlformats.org/officeDocument/2006/relationships/image" Target="../media/image68.png"/><Relationship Id="rId66" Type="http://schemas.openxmlformats.org/officeDocument/2006/relationships/image" Target="../media/image67.png"/><Relationship Id="rId65" Type="http://schemas.openxmlformats.org/officeDocument/2006/relationships/image" Target="../media/image66.png"/><Relationship Id="rId64" Type="http://schemas.openxmlformats.org/officeDocument/2006/relationships/image" Target="../media/image65.png"/><Relationship Id="rId63" Type="http://schemas.openxmlformats.org/officeDocument/2006/relationships/image" Target="../media/image64.png"/><Relationship Id="rId62" Type="http://schemas.openxmlformats.org/officeDocument/2006/relationships/image" Target="../media/image63.png"/><Relationship Id="rId61" Type="http://schemas.openxmlformats.org/officeDocument/2006/relationships/image" Target="../media/image62.png"/><Relationship Id="rId60" Type="http://schemas.openxmlformats.org/officeDocument/2006/relationships/image" Target="../media/image61.png"/><Relationship Id="rId6" Type="http://schemas.openxmlformats.org/officeDocument/2006/relationships/image" Target="../media/image7.png"/><Relationship Id="rId59" Type="http://schemas.openxmlformats.org/officeDocument/2006/relationships/image" Target="../media/image60.png"/><Relationship Id="rId58" Type="http://schemas.openxmlformats.org/officeDocument/2006/relationships/image" Target="../media/image59.png"/><Relationship Id="rId57" Type="http://schemas.openxmlformats.org/officeDocument/2006/relationships/image" Target="../media/image58.png"/><Relationship Id="rId56" Type="http://schemas.openxmlformats.org/officeDocument/2006/relationships/image" Target="../media/image57.png"/><Relationship Id="rId55" Type="http://schemas.openxmlformats.org/officeDocument/2006/relationships/image" Target="../media/image56.png"/><Relationship Id="rId54" Type="http://schemas.openxmlformats.org/officeDocument/2006/relationships/image" Target="../media/image55.png"/><Relationship Id="rId53" Type="http://schemas.openxmlformats.org/officeDocument/2006/relationships/image" Target="../media/image54.png"/><Relationship Id="rId52" Type="http://schemas.openxmlformats.org/officeDocument/2006/relationships/image" Target="../media/image53.png"/><Relationship Id="rId51" Type="http://schemas.openxmlformats.org/officeDocument/2006/relationships/image" Target="../media/image52.png"/><Relationship Id="rId50" Type="http://schemas.openxmlformats.org/officeDocument/2006/relationships/image" Target="../media/image51.png"/><Relationship Id="rId5" Type="http://schemas.openxmlformats.org/officeDocument/2006/relationships/image" Target="../media/image6.png"/><Relationship Id="rId49" Type="http://schemas.openxmlformats.org/officeDocument/2006/relationships/image" Target="../media/image50.png"/><Relationship Id="rId48" Type="http://schemas.openxmlformats.org/officeDocument/2006/relationships/image" Target="../media/image49.png"/><Relationship Id="rId47" Type="http://schemas.openxmlformats.org/officeDocument/2006/relationships/image" Target="../media/image48.png"/><Relationship Id="rId46" Type="http://schemas.openxmlformats.org/officeDocument/2006/relationships/image" Target="../media/image47.png"/><Relationship Id="rId45" Type="http://schemas.openxmlformats.org/officeDocument/2006/relationships/image" Target="../media/image46.png"/><Relationship Id="rId44" Type="http://schemas.openxmlformats.org/officeDocument/2006/relationships/image" Target="../media/image45.png"/><Relationship Id="rId43" Type="http://schemas.openxmlformats.org/officeDocument/2006/relationships/image" Target="../media/image44.png"/><Relationship Id="rId42" Type="http://schemas.openxmlformats.org/officeDocument/2006/relationships/image" Target="../media/image43.png"/><Relationship Id="rId41" Type="http://schemas.openxmlformats.org/officeDocument/2006/relationships/image" Target="../media/image42.png"/><Relationship Id="rId40" Type="http://schemas.openxmlformats.org/officeDocument/2006/relationships/image" Target="../media/image41.png"/><Relationship Id="rId4" Type="http://schemas.openxmlformats.org/officeDocument/2006/relationships/image" Target="../media/image5.png"/><Relationship Id="rId39" Type="http://schemas.openxmlformats.org/officeDocument/2006/relationships/image" Target="../media/image40.png"/><Relationship Id="rId38" Type="http://schemas.openxmlformats.org/officeDocument/2006/relationships/image" Target="../media/image39.png"/><Relationship Id="rId37" Type="http://schemas.openxmlformats.org/officeDocument/2006/relationships/image" Target="../media/image38.png"/><Relationship Id="rId36" Type="http://schemas.openxmlformats.org/officeDocument/2006/relationships/image" Target="../media/image37.png"/><Relationship Id="rId35" Type="http://schemas.openxmlformats.org/officeDocument/2006/relationships/image" Target="../media/image36.png"/><Relationship Id="rId34" Type="http://schemas.openxmlformats.org/officeDocument/2006/relationships/image" Target="../media/image35.png"/><Relationship Id="rId33" Type="http://schemas.openxmlformats.org/officeDocument/2006/relationships/image" Target="../media/image34.png"/><Relationship Id="rId32" Type="http://schemas.openxmlformats.org/officeDocument/2006/relationships/image" Target="../media/image33.png"/><Relationship Id="rId31" Type="http://schemas.openxmlformats.org/officeDocument/2006/relationships/image" Target="../media/image32.png"/><Relationship Id="rId30" Type="http://schemas.openxmlformats.org/officeDocument/2006/relationships/image" Target="../media/image31.png"/><Relationship Id="rId3" Type="http://schemas.openxmlformats.org/officeDocument/2006/relationships/image" Target="../media/image4.png"/><Relationship Id="rId29" Type="http://schemas.openxmlformats.org/officeDocument/2006/relationships/image" Target="../media/image30.png"/><Relationship Id="rId28" Type="http://schemas.openxmlformats.org/officeDocument/2006/relationships/image" Target="../media/image29.png"/><Relationship Id="rId27" Type="http://schemas.openxmlformats.org/officeDocument/2006/relationships/image" Target="../media/image28.png"/><Relationship Id="rId264" Type="http://schemas.openxmlformats.org/officeDocument/2006/relationships/slideLayout" Target="../slideLayouts/slideLayout2.xml"/><Relationship Id="rId263" Type="http://schemas.openxmlformats.org/officeDocument/2006/relationships/image" Target="../media/image264.png"/><Relationship Id="rId262" Type="http://schemas.openxmlformats.org/officeDocument/2006/relationships/image" Target="../media/image263.png"/><Relationship Id="rId261" Type="http://schemas.openxmlformats.org/officeDocument/2006/relationships/image" Target="../media/image262.png"/><Relationship Id="rId260" Type="http://schemas.openxmlformats.org/officeDocument/2006/relationships/image" Target="../media/image261.png"/><Relationship Id="rId26" Type="http://schemas.openxmlformats.org/officeDocument/2006/relationships/image" Target="../media/image27.png"/><Relationship Id="rId259" Type="http://schemas.openxmlformats.org/officeDocument/2006/relationships/image" Target="../media/image260.png"/><Relationship Id="rId258" Type="http://schemas.openxmlformats.org/officeDocument/2006/relationships/image" Target="../media/image259.png"/><Relationship Id="rId257" Type="http://schemas.openxmlformats.org/officeDocument/2006/relationships/image" Target="../media/image258.png"/><Relationship Id="rId256" Type="http://schemas.openxmlformats.org/officeDocument/2006/relationships/image" Target="../media/image257.png"/><Relationship Id="rId255" Type="http://schemas.openxmlformats.org/officeDocument/2006/relationships/image" Target="../media/image256.png"/><Relationship Id="rId254" Type="http://schemas.openxmlformats.org/officeDocument/2006/relationships/image" Target="../media/image255.png"/><Relationship Id="rId253" Type="http://schemas.openxmlformats.org/officeDocument/2006/relationships/image" Target="../media/image254.png"/><Relationship Id="rId252" Type="http://schemas.openxmlformats.org/officeDocument/2006/relationships/image" Target="../media/image253.png"/><Relationship Id="rId251" Type="http://schemas.openxmlformats.org/officeDocument/2006/relationships/image" Target="../media/image252.png"/><Relationship Id="rId250" Type="http://schemas.openxmlformats.org/officeDocument/2006/relationships/image" Target="../media/image251.png"/><Relationship Id="rId25" Type="http://schemas.openxmlformats.org/officeDocument/2006/relationships/image" Target="../media/image26.png"/><Relationship Id="rId249" Type="http://schemas.openxmlformats.org/officeDocument/2006/relationships/image" Target="../media/image250.png"/><Relationship Id="rId248" Type="http://schemas.openxmlformats.org/officeDocument/2006/relationships/image" Target="../media/image249.png"/><Relationship Id="rId247" Type="http://schemas.openxmlformats.org/officeDocument/2006/relationships/image" Target="../media/image248.png"/><Relationship Id="rId246" Type="http://schemas.openxmlformats.org/officeDocument/2006/relationships/image" Target="../media/image247.png"/><Relationship Id="rId245" Type="http://schemas.openxmlformats.org/officeDocument/2006/relationships/image" Target="../media/image246.png"/><Relationship Id="rId244" Type="http://schemas.openxmlformats.org/officeDocument/2006/relationships/image" Target="../media/image245.png"/><Relationship Id="rId243" Type="http://schemas.openxmlformats.org/officeDocument/2006/relationships/image" Target="../media/image244.png"/><Relationship Id="rId242" Type="http://schemas.openxmlformats.org/officeDocument/2006/relationships/image" Target="../media/image243.png"/><Relationship Id="rId241" Type="http://schemas.openxmlformats.org/officeDocument/2006/relationships/image" Target="../media/image242.png"/><Relationship Id="rId240" Type="http://schemas.openxmlformats.org/officeDocument/2006/relationships/image" Target="../media/image241.png"/><Relationship Id="rId24" Type="http://schemas.openxmlformats.org/officeDocument/2006/relationships/image" Target="../media/image25.png"/><Relationship Id="rId239" Type="http://schemas.openxmlformats.org/officeDocument/2006/relationships/image" Target="../media/image240.png"/><Relationship Id="rId238" Type="http://schemas.openxmlformats.org/officeDocument/2006/relationships/image" Target="../media/image239.png"/><Relationship Id="rId237" Type="http://schemas.openxmlformats.org/officeDocument/2006/relationships/image" Target="../media/image238.png"/><Relationship Id="rId236" Type="http://schemas.openxmlformats.org/officeDocument/2006/relationships/image" Target="../media/image237.png"/><Relationship Id="rId235" Type="http://schemas.openxmlformats.org/officeDocument/2006/relationships/image" Target="../media/image236.png"/><Relationship Id="rId234" Type="http://schemas.openxmlformats.org/officeDocument/2006/relationships/image" Target="../media/image235.png"/><Relationship Id="rId233" Type="http://schemas.openxmlformats.org/officeDocument/2006/relationships/image" Target="../media/image234.png"/><Relationship Id="rId232" Type="http://schemas.openxmlformats.org/officeDocument/2006/relationships/image" Target="../media/image233.png"/><Relationship Id="rId231" Type="http://schemas.openxmlformats.org/officeDocument/2006/relationships/image" Target="../media/image232.png"/><Relationship Id="rId230" Type="http://schemas.openxmlformats.org/officeDocument/2006/relationships/image" Target="../media/image231.png"/><Relationship Id="rId23" Type="http://schemas.openxmlformats.org/officeDocument/2006/relationships/image" Target="../media/image24.png"/><Relationship Id="rId229" Type="http://schemas.openxmlformats.org/officeDocument/2006/relationships/image" Target="../media/image230.png"/><Relationship Id="rId228" Type="http://schemas.openxmlformats.org/officeDocument/2006/relationships/image" Target="../media/image229.png"/><Relationship Id="rId227" Type="http://schemas.openxmlformats.org/officeDocument/2006/relationships/image" Target="../media/image228.png"/><Relationship Id="rId226" Type="http://schemas.openxmlformats.org/officeDocument/2006/relationships/image" Target="../media/image227.png"/><Relationship Id="rId225" Type="http://schemas.openxmlformats.org/officeDocument/2006/relationships/image" Target="../media/image226.png"/><Relationship Id="rId224" Type="http://schemas.openxmlformats.org/officeDocument/2006/relationships/image" Target="../media/image225.png"/><Relationship Id="rId223" Type="http://schemas.openxmlformats.org/officeDocument/2006/relationships/image" Target="../media/image224.png"/><Relationship Id="rId222" Type="http://schemas.openxmlformats.org/officeDocument/2006/relationships/image" Target="../media/image223.png"/><Relationship Id="rId221" Type="http://schemas.openxmlformats.org/officeDocument/2006/relationships/image" Target="../media/image222.png"/><Relationship Id="rId220" Type="http://schemas.openxmlformats.org/officeDocument/2006/relationships/image" Target="../media/image221.png"/><Relationship Id="rId22" Type="http://schemas.openxmlformats.org/officeDocument/2006/relationships/image" Target="../media/image23.png"/><Relationship Id="rId219" Type="http://schemas.openxmlformats.org/officeDocument/2006/relationships/image" Target="../media/image220.png"/><Relationship Id="rId218" Type="http://schemas.openxmlformats.org/officeDocument/2006/relationships/image" Target="../media/image219.png"/><Relationship Id="rId217" Type="http://schemas.openxmlformats.org/officeDocument/2006/relationships/image" Target="../media/image218.png"/><Relationship Id="rId216" Type="http://schemas.openxmlformats.org/officeDocument/2006/relationships/image" Target="../media/image217.png"/><Relationship Id="rId215" Type="http://schemas.openxmlformats.org/officeDocument/2006/relationships/image" Target="../media/image216.png"/><Relationship Id="rId214" Type="http://schemas.openxmlformats.org/officeDocument/2006/relationships/image" Target="../media/image215.png"/><Relationship Id="rId213" Type="http://schemas.openxmlformats.org/officeDocument/2006/relationships/image" Target="../media/image214.png"/><Relationship Id="rId212" Type="http://schemas.openxmlformats.org/officeDocument/2006/relationships/image" Target="../media/image213.png"/><Relationship Id="rId211" Type="http://schemas.openxmlformats.org/officeDocument/2006/relationships/image" Target="../media/image212.png"/><Relationship Id="rId210" Type="http://schemas.openxmlformats.org/officeDocument/2006/relationships/image" Target="../media/image211.png"/><Relationship Id="rId21" Type="http://schemas.openxmlformats.org/officeDocument/2006/relationships/image" Target="../media/image22.png"/><Relationship Id="rId209" Type="http://schemas.openxmlformats.org/officeDocument/2006/relationships/image" Target="../media/image210.png"/><Relationship Id="rId208" Type="http://schemas.openxmlformats.org/officeDocument/2006/relationships/image" Target="../media/image209.png"/><Relationship Id="rId207" Type="http://schemas.openxmlformats.org/officeDocument/2006/relationships/image" Target="../media/image208.png"/><Relationship Id="rId206" Type="http://schemas.openxmlformats.org/officeDocument/2006/relationships/image" Target="../media/image207.png"/><Relationship Id="rId205" Type="http://schemas.openxmlformats.org/officeDocument/2006/relationships/image" Target="../media/image206.png"/><Relationship Id="rId204" Type="http://schemas.openxmlformats.org/officeDocument/2006/relationships/image" Target="../media/image205.png"/><Relationship Id="rId203" Type="http://schemas.openxmlformats.org/officeDocument/2006/relationships/image" Target="../media/image204.png"/><Relationship Id="rId202" Type="http://schemas.openxmlformats.org/officeDocument/2006/relationships/image" Target="../media/image203.png"/><Relationship Id="rId201" Type="http://schemas.openxmlformats.org/officeDocument/2006/relationships/image" Target="../media/image202.png"/><Relationship Id="rId200" Type="http://schemas.openxmlformats.org/officeDocument/2006/relationships/image" Target="../media/image201.png"/><Relationship Id="rId20" Type="http://schemas.openxmlformats.org/officeDocument/2006/relationships/image" Target="../media/image21.png"/><Relationship Id="rId2" Type="http://schemas.openxmlformats.org/officeDocument/2006/relationships/image" Target="../media/image3.png"/><Relationship Id="rId199" Type="http://schemas.openxmlformats.org/officeDocument/2006/relationships/image" Target="../media/image200.png"/><Relationship Id="rId198" Type="http://schemas.openxmlformats.org/officeDocument/2006/relationships/image" Target="../media/image199.png"/><Relationship Id="rId197" Type="http://schemas.openxmlformats.org/officeDocument/2006/relationships/image" Target="../media/image198.png"/><Relationship Id="rId196" Type="http://schemas.openxmlformats.org/officeDocument/2006/relationships/image" Target="../media/image197.png"/><Relationship Id="rId195" Type="http://schemas.openxmlformats.org/officeDocument/2006/relationships/image" Target="../media/image196.png"/><Relationship Id="rId194" Type="http://schemas.openxmlformats.org/officeDocument/2006/relationships/image" Target="../media/image195.png"/><Relationship Id="rId193" Type="http://schemas.openxmlformats.org/officeDocument/2006/relationships/image" Target="../media/image194.png"/><Relationship Id="rId192" Type="http://schemas.openxmlformats.org/officeDocument/2006/relationships/image" Target="../media/image193.png"/><Relationship Id="rId191" Type="http://schemas.openxmlformats.org/officeDocument/2006/relationships/image" Target="../media/image192.png"/><Relationship Id="rId190" Type="http://schemas.openxmlformats.org/officeDocument/2006/relationships/image" Target="../media/image191.png"/><Relationship Id="rId19" Type="http://schemas.openxmlformats.org/officeDocument/2006/relationships/image" Target="../media/image20.png"/><Relationship Id="rId189" Type="http://schemas.openxmlformats.org/officeDocument/2006/relationships/image" Target="../media/image190.png"/><Relationship Id="rId188" Type="http://schemas.openxmlformats.org/officeDocument/2006/relationships/image" Target="../media/image189.png"/><Relationship Id="rId187" Type="http://schemas.openxmlformats.org/officeDocument/2006/relationships/image" Target="../media/image188.png"/><Relationship Id="rId186" Type="http://schemas.openxmlformats.org/officeDocument/2006/relationships/image" Target="../media/image187.png"/><Relationship Id="rId185" Type="http://schemas.openxmlformats.org/officeDocument/2006/relationships/image" Target="../media/image186.png"/><Relationship Id="rId184" Type="http://schemas.openxmlformats.org/officeDocument/2006/relationships/image" Target="../media/image185.png"/><Relationship Id="rId183" Type="http://schemas.openxmlformats.org/officeDocument/2006/relationships/image" Target="../media/image184.png"/><Relationship Id="rId182" Type="http://schemas.openxmlformats.org/officeDocument/2006/relationships/image" Target="../media/image183.png"/><Relationship Id="rId181" Type="http://schemas.openxmlformats.org/officeDocument/2006/relationships/image" Target="../media/image182.png"/><Relationship Id="rId180" Type="http://schemas.openxmlformats.org/officeDocument/2006/relationships/image" Target="../media/image181.png"/><Relationship Id="rId18" Type="http://schemas.openxmlformats.org/officeDocument/2006/relationships/image" Target="../media/image19.png"/><Relationship Id="rId179" Type="http://schemas.openxmlformats.org/officeDocument/2006/relationships/image" Target="../media/image180.png"/><Relationship Id="rId178" Type="http://schemas.openxmlformats.org/officeDocument/2006/relationships/image" Target="../media/image179.png"/><Relationship Id="rId177" Type="http://schemas.openxmlformats.org/officeDocument/2006/relationships/image" Target="../media/image178.png"/><Relationship Id="rId176" Type="http://schemas.openxmlformats.org/officeDocument/2006/relationships/image" Target="../media/image177.png"/><Relationship Id="rId175" Type="http://schemas.openxmlformats.org/officeDocument/2006/relationships/image" Target="../media/image176.png"/><Relationship Id="rId174" Type="http://schemas.openxmlformats.org/officeDocument/2006/relationships/image" Target="../media/image175.png"/><Relationship Id="rId173" Type="http://schemas.openxmlformats.org/officeDocument/2006/relationships/image" Target="../media/image174.png"/><Relationship Id="rId172" Type="http://schemas.openxmlformats.org/officeDocument/2006/relationships/image" Target="../media/image173.png"/><Relationship Id="rId171" Type="http://schemas.openxmlformats.org/officeDocument/2006/relationships/image" Target="../media/image172.png"/><Relationship Id="rId170" Type="http://schemas.openxmlformats.org/officeDocument/2006/relationships/image" Target="../media/image171.png"/><Relationship Id="rId17" Type="http://schemas.openxmlformats.org/officeDocument/2006/relationships/image" Target="../media/image18.png"/><Relationship Id="rId169" Type="http://schemas.openxmlformats.org/officeDocument/2006/relationships/image" Target="../media/image170.png"/><Relationship Id="rId168" Type="http://schemas.openxmlformats.org/officeDocument/2006/relationships/image" Target="../media/image169.png"/><Relationship Id="rId167" Type="http://schemas.openxmlformats.org/officeDocument/2006/relationships/image" Target="../media/image168.png"/><Relationship Id="rId166" Type="http://schemas.openxmlformats.org/officeDocument/2006/relationships/image" Target="../media/image167.png"/><Relationship Id="rId165" Type="http://schemas.openxmlformats.org/officeDocument/2006/relationships/image" Target="../media/image166.png"/><Relationship Id="rId164" Type="http://schemas.openxmlformats.org/officeDocument/2006/relationships/image" Target="../media/image165.png"/><Relationship Id="rId163" Type="http://schemas.openxmlformats.org/officeDocument/2006/relationships/image" Target="../media/image164.png"/><Relationship Id="rId162" Type="http://schemas.openxmlformats.org/officeDocument/2006/relationships/image" Target="../media/image163.png"/><Relationship Id="rId161" Type="http://schemas.openxmlformats.org/officeDocument/2006/relationships/image" Target="../media/image162.png"/><Relationship Id="rId160" Type="http://schemas.openxmlformats.org/officeDocument/2006/relationships/image" Target="../media/image161.png"/><Relationship Id="rId16" Type="http://schemas.openxmlformats.org/officeDocument/2006/relationships/image" Target="../media/image17.png"/><Relationship Id="rId159" Type="http://schemas.openxmlformats.org/officeDocument/2006/relationships/image" Target="../media/image160.png"/><Relationship Id="rId158" Type="http://schemas.openxmlformats.org/officeDocument/2006/relationships/image" Target="../media/image159.png"/><Relationship Id="rId157" Type="http://schemas.openxmlformats.org/officeDocument/2006/relationships/image" Target="../media/image158.png"/><Relationship Id="rId156" Type="http://schemas.openxmlformats.org/officeDocument/2006/relationships/image" Target="../media/image157.png"/><Relationship Id="rId155" Type="http://schemas.openxmlformats.org/officeDocument/2006/relationships/image" Target="../media/image156.png"/><Relationship Id="rId154" Type="http://schemas.openxmlformats.org/officeDocument/2006/relationships/image" Target="../media/image155.png"/><Relationship Id="rId153" Type="http://schemas.openxmlformats.org/officeDocument/2006/relationships/image" Target="../media/image154.png"/><Relationship Id="rId152" Type="http://schemas.openxmlformats.org/officeDocument/2006/relationships/image" Target="../media/image153.png"/><Relationship Id="rId151" Type="http://schemas.openxmlformats.org/officeDocument/2006/relationships/image" Target="../media/image152.png"/><Relationship Id="rId150" Type="http://schemas.openxmlformats.org/officeDocument/2006/relationships/image" Target="../media/image151.png"/><Relationship Id="rId15" Type="http://schemas.openxmlformats.org/officeDocument/2006/relationships/image" Target="../media/image16.png"/><Relationship Id="rId149" Type="http://schemas.openxmlformats.org/officeDocument/2006/relationships/image" Target="../media/image150.png"/><Relationship Id="rId148" Type="http://schemas.openxmlformats.org/officeDocument/2006/relationships/image" Target="../media/image149.png"/><Relationship Id="rId147" Type="http://schemas.openxmlformats.org/officeDocument/2006/relationships/image" Target="../media/image148.png"/><Relationship Id="rId146" Type="http://schemas.openxmlformats.org/officeDocument/2006/relationships/image" Target="../media/image147.png"/><Relationship Id="rId145" Type="http://schemas.openxmlformats.org/officeDocument/2006/relationships/image" Target="../media/image146.png"/><Relationship Id="rId144" Type="http://schemas.openxmlformats.org/officeDocument/2006/relationships/image" Target="../media/image145.png"/><Relationship Id="rId143" Type="http://schemas.openxmlformats.org/officeDocument/2006/relationships/image" Target="../media/image144.png"/><Relationship Id="rId142" Type="http://schemas.openxmlformats.org/officeDocument/2006/relationships/image" Target="../media/image143.png"/><Relationship Id="rId141" Type="http://schemas.openxmlformats.org/officeDocument/2006/relationships/image" Target="../media/image142.png"/><Relationship Id="rId140" Type="http://schemas.openxmlformats.org/officeDocument/2006/relationships/image" Target="../media/image141.png"/><Relationship Id="rId14" Type="http://schemas.openxmlformats.org/officeDocument/2006/relationships/image" Target="../media/image15.png"/><Relationship Id="rId139" Type="http://schemas.openxmlformats.org/officeDocument/2006/relationships/image" Target="../media/image140.png"/><Relationship Id="rId138" Type="http://schemas.openxmlformats.org/officeDocument/2006/relationships/image" Target="../media/image139.png"/><Relationship Id="rId137" Type="http://schemas.openxmlformats.org/officeDocument/2006/relationships/image" Target="../media/image138.png"/><Relationship Id="rId136" Type="http://schemas.openxmlformats.org/officeDocument/2006/relationships/image" Target="../media/image137.png"/><Relationship Id="rId135" Type="http://schemas.openxmlformats.org/officeDocument/2006/relationships/image" Target="../media/image136.png"/><Relationship Id="rId134" Type="http://schemas.openxmlformats.org/officeDocument/2006/relationships/image" Target="../media/image135.png"/><Relationship Id="rId133" Type="http://schemas.openxmlformats.org/officeDocument/2006/relationships/image" Target="../media/image134.png"/><Relationship Id="rId132" Type="http://schemas.openxmlformats.org/officeDocument/2006/relationships/image" Target="../media/image133.png"/><Relationship Id="rId131" Type="http://schemas.openxmlformats.org/officeDocument/2006/relationships/image" Target="../media/image132.png"/><Relationship Id="rId130" Type="http://schemas.openxmlformats.org/officeDocument/2006/relationships/image" Target="../media/image131.png"/><Relationship Id="rId13" Type="http://schemas.openxmlformats.org/officeDocument/2006/relationships/image" Target="../media/image14.png"/><Relationship Id="rId129" Type="http://schemas.openxmlformats.org/officeDocument/2006/relationships/image" Target="../media/image130.png"/><Relationship Id="rId128" Type="http://schemas.openxmlformats.org/officeDocument/2006/relationships/image" Target="../media/image129.png"/><Relationship Id="rId127" Type="http://schemas.openxmlformats.org/officeDocument/2006/relationships/image" Target="../media/image128.png"/><Relationship Id="rId126" Type="http://schemas.openxmlformats.org/officeDocument/2006/relationships/image" Target="../media/image127.png"/><Relationship Id="rId125" Type="http://schemas.openxmlformats.org/officeDocument/2006/relationships/image" Target="../media/image126.png"/><Relationship Id="rId124" Type="http://schemas.openxmlformats.org/officeDocument/2006/relationships/image" Target="../media/image125.png"/><Relationship Id="rId123" Type="http://schemas.openxmlformats.org/officeDocument/2006/relationships/image" Target="../media/image124.png"/><Relationship Id="rId122" Type="http://schemas.openxmlformats.org/officeDocument/2006/relationships/image" Target="../media/image123.png"/><Relationship Id="rId121" Type="http://schemas.openxmlformats.org/officeDocument/2006/relationships/image" Target="../media/image122.png"/><Relationship Id="rId120" Type="http://schemas.openxmlformats.org/officeDocument/2006/relationships/image" Target="../media/image121.png"/><Relationship Id="rId12" Type="http://schemas.openxmlformats.org/officeDocument/2006/relationships/image" Target="../media/image13.png"/><Relationship Id="rId119" Type="http://schemas.openxmlformats.org/officeDocument/2006/relationships/image" Target="../media/image120.png"/><Relationship Id="rId118" Type="http://schemas.openxmlformats.org/officeDocument/2006/relationships/image" Target="../media/image119.png"/><Relationship Id="rId117" Type="http://schemas.openxmlformats.org/officeDocument/2006/relationships/image" Target="../media/image118.png"/><Relationship Id="rId116" Type="http://schemas.openxmlformats.org/officeDocument/2006/relationships/image" Target="../media/image117.png"/><Relationship Id="rId115" Type="http://schemas.openxmlformats.org/officeDocument/2006/relationships/image" Target="../media/image116.png"/><Relationship Id="rId114" Type="http://schemas.openxmlformats.org/officeDocument/2006/relationships/image" Target="../media/image115.png"/><Relationship Id="rId113" Type="http://schemas.openxmlformats.org/officeDocument/2006/relationships/image" Target="../media/image114.png"/><Relationship Id="rId112" Type="http://schemas.openxmlformats.org/officeDocument/2006/relationships/image" Target="../media/image113.png"/><Relationship Id="rId111" Type="http://schemas.openxmlformats.org/officeDocument/2006/relationships/image" Target="../media/image112.png"/><Relationship Id="rId110" Type="http://schemas.openxmlformats.org/officeDocument/2006/relationships/image" Target="../media/image111.png"/><Relationship Id="rId11" Type="http://schemas.openxmlformats.org/officeDocument/2006/relationships/image" Target="../media/image12.png"/><Relationship Id="rId109" Type="http://schemas.openxmlformats.org/officeDocument/2006/relationships/image" Target="../media/image110.png"/><Relationship Id="rId108" Type="http://schemas.openxmlformats.org/officeDocument/2006/relationships/image" Target="../media/image109.png"/><Relationship Id="rId107" Type="http://schemas.openxmlformats.org/officeDocument/2006/relationships/image" Target="../media/image108.png"/><Relationship Id="rId106" Type="http://schemas.openxmlformats.org/officeDocument/2006/relationships/image" Target="../media/image107.png"/><Relationship Id="rId105" Type="http://schemas.openxmlformats.org/officeDocument/2006/relationships/image" Target="../media/image106.png"/><Relationship Id="rId104" Type="http://schemas.openxmlformats.org/officeDocument/2006/relationships/image" Target="../media/image105.png"/><Relationship Id="rId103" Type="http://schemas.openxmlformats.org/officeDocument/2006/relationships/image" Target="../media/image104.png"/><Relationship Id="rId102" Type="http://schemas.openxmlformats.org/officeDocument/2006/relationships/image" Target="../media/image103.png"/><Relationship Id="rId101" Type="http://schemas.openxmlformats.org/officeDocument/2006/relationships/image" Target="../media/image102.png"/><Relationship Id="rId100" Type="http://schemas.openxmlformats.org/officeDocument/2006/relationships/image" Target="../media/image101.png"/><Relationship Id="rId10" Type="http://schemas.openxmlformats.org/officeDocument/2006/relationships/image" Target="../media/image11.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74" name="组合 29"/>
          <p:cNvGrpSpPr/>
          <p:nvPr/>
        </p:nvGrpSpPr>
        <p:grpSpPr>
          <a:xfrm>
            <a:off x="2860675" y="-60325"/>
            <a:ext cx="11568113" cy="4352925"/>
            <a:chOff x="2861128" y="-60047"/>
            <a:chExt cx="11568365" cy="4352003"/>
          </a:xfrm>
        </p:grpSpPr>
        <p:sp>
          <p:nvSpPr>
            <p:cNvPr id="10" name="Freeform 9@|5FFC:7545996|FBC:16777215|LFC:16777215|LBC:16777215"/>
            <p:cNvSpPr/>
            <p:nvPr/>
          </p:nvSpPr>
          <p:spPr>
            <a:xfrm rot="18642208">
              <a:off x="6480852" y="-3657495"/>
              <a:ext cx="4351193" cy="11546090"/>
            </a:xfrm>
            <a:custGeom>
              <a:avLst/>
              <a:gdLst>
                <a:gd name="connsiteX0" fmla="*/ 0 w 4351193"/>
                <a:gd name="connsiteY0" fmla="*/ 0 h 11546090"/>
                <a:gd name="connsiteX1" fmla="*/ 4351193 w 4351193"/>
                <a:gd name="connsiteY1" fmla="*/ 5058110 h 11546090"/>
                <a:gd name="connsiteX2" fmla="*/ 4351193 w 4351193"/>
                <a:gd name="connsiteY2" fmla="*/ 8565242 h 11546090"/>
                <a:gd name="connsiteX3" fmla="*/ 886060 w 4351193"/>
                <a:gd name="connsiteY3" fmla="*/ 11546090 h 11546090"/>
                <a:gd name="connsiteX4" fmla="*/ 0 w 4351193"/>
                <a:gd name="connsiteY4" fmla="*/ 10516077 h 11546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1193" h="11546090">
                  <a:moveTo>
                    <a:pt x="0" y="0"/>
                  </a:moveTo>
                  <a:lnTo>
                    <a:pt x="4351193" y="5058110"/>
                  </a:lnTo>
                  <a:lnTo>
                    <a:pt x="4351193" y="8565242"/>
                  </a:lnTo>
                  <a:lnTo>
                    <a:pt x="886060" y="11546090"/>
                  </a:lnTo>
                  <a:lnTo>
                    <a:pt x="0" y="10516077"/>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080" name="Picture 22@|13FFC:16777215|FBC:16777215|LFC:16777215|LBC:16777215"/>
            <p:cNvPicPr>
              <a:picLocks noChangeAspect="1"/>
            </p:cNvPicPr>
            <p:nvPr/>
          </p:nvPicPr>
          <p:blipFill>
            <a:blip r:embed="rId1"/>
            <a:stretch>
              <a:fillRect/>
            </a:stretch>
          </p:blipFill>
          <p:spPr>
            <a:xfrm>
              <a:off x="2861128" y="0"/>
              <a:ext cx="7986452" cy="4291956"/>
            </a:xfrm>
            <a:prstGeom prst="rect">
              <a:avLst/>
            </a:prstGeom>
            <a:noFill/>
            <a:ln w="9525">
              <a:noFill/>
            </a:ln>
          </p:spPr>
        </p:pic>
      </p:grpSp>
      <p:grpSp>
        <p:nvGrpSpPr>
          <p:cNvPr id="3075" name="组合 24"/>
          <p:cNvGrpSpPr/>
          <p:nvPr/>
        </p:nvGrpSpPr>
        <p:grpSpPr>
          <a:xfrm>
            <a:off x="309245" y="3863984"/>
            <a:ext cx="7816215" cy="2043421"/>
            <a:chOff x="612336" y="3905899"/>
            <a:chExt cx="9361640" cy="2043386"/>
          </a:xfrm>
        </p:grpSpPr>
        <p:sp>
          <p:nvSpPr>
            <p:cNvPr id="26" name="TextBox 25@|17FFC:16777215|FBC:16777215|LFC:16777215|LBC:16777215"/>
            <p:cNvSpPr txBox="1"/>
            <p:nvPr/>
          </p:nvSpPr>
          <p:spPr>
            <a:xfrm>
              <a:off x="680296" y="4899013"/>
              <a:ext cx="9293680" cy="1050272"/>
            </a:xfrm>
            <a:prstGeom prst="rect">
              <a:avLst/>
            </a:prstGeom>
            <a:noFill/>
          </p:spPr>
          <p:txBody>
            <a:bodyPr wrap="square" rtlCol="0">
              <a:spAutoFit/>
            </a:bodyPr>
            <a:lstStyle/>
            <a:p>
              <a:pPr algn="l" defTabSz="266700">
                <a:lnSpc>
                  <a:spcPct val="130000"/>
                </a:lnSpc>
              </a:pPr>
              <a:r>
                <a:rPr lang="en-US" altLang="en-US" sz="2400" b="1" dirty="0" smtClean="0">
                  <a:solidFill>
                    <a:srgbClr val="8C2473"/>
                  </a:solidFill>
                  <a:latin typeface="Times New Roman" panose="02020603050405020304" charset="0"/>
                  <a:ea typeface="Times New Roman" panose="02020603050405020304"/>
                  <a:cs typeface="Times New Roman" panose="02020603050405020304" charset="0"/>
                  <a:sym typeface="+mn-ea"/>
                </a:rPr>
                <a:t>ĐỀ TÀI 5.4:XÂY DỰNG ỨNG DỤNG QUẢN LÝ </a:t>
              </a:r>
              <a:endParaRPr lang="en-US" altLang="en-US" sz="2400" b="1" dirty="0" smtClean="0">
                <a:solidFill>
                  <a:srgbClr val="8C2473"/>
                </a:solidFill>
                <a:latin typeface="Times New Roman" panose="02020603050405020304" charset="0"/>
                <a:ea typeface="Times New Roman" panose="02020603050405020304"/>
                <a:cs typeface="Times New Roman" panose="02020603050405020304" charset="0"/>
                <a:sym typeface="+mn-ea"/>
              </a:endParaRPr>
            </a:p>
            <a:p>
              <a:pPr algn="l" defTabSz="266700">
                <a:lnSpc>
                  <a:spcPct val="130000"/>
                </a:lnSpc>
              </a:pPr>
              <a:r>
                <a:rPr lang="en-US" altLang="en-US" sz="2400" b="1" dirty="0" smtClean="0">
                  <a:solidFill>
                    <a:srgbClr val="8C2473"/>
                  </a:solidFill>
                  <a:latin typeface="Times New Roman" panose="02020603050405020304" charset="0"/>
                  <a:ea typeface="Times New Roman" panose="02020603050405020304"/>
                  <a:cs typeface="Times New Roman" panose="02020603050405020304" charset="0"/>
                  <a:sym typeface="+mn-ea"/>
                </a:rPr>
                <a:t>ĐẶT TOUR DU LỊCH HÀ NAM NINH</a:t>
              </a:r>
              <a:endParaRPr kumimoji="0" lang="en-US" altLang="en-US" sz="2400" b="1" kern="1200" cap="none" spc="0" normalizeH="0" baseline="0" noProof="0" dirty="0" smtClean="0">
                <a:solidFill>
                  <a:srgbClr val="8C2473"/>
                </a:solidFill>
                <a:latin typeface="Times New Roman" panose="02020603050405020304" charset="0"/>
                <a:ea typeface="Times New Roman" panose="02020603050405020304"/>
                <a:cs typeface="Times New Roman" panose="02020603050405020304" charset="0"/>
                <a:sym typeface="+mn-ea"/>
              </a:endParaRPr>
            </a:p>
          </p:txBody>
        </p:sp>
        <p:sp>
          <p:nvSpPr>
            <p:cNvPr id="27" name="TextBox 26@|17FFC:16777215|FBC:16777215|LFC:16777215|LBC:16777215"/>
            <p:cNvSpPr txBox="1"/>
            <p:nvPr/>
          </p:nvSpPr>
          <p:spPr>
            <a:xfrm>
              <a:off x="680025" y="4541523"/>
              <a:ext cx="8054250" cy="450842"/>
            </a:xfrm>
            <a:prstGeom prst="rect">
              <a:avLst/>
            </a:prstGeom>
            <a:noFill/>
          </p:spPr>
          <p:txBody>
            <a:bodyPr wrap="square" rtlCol="0">
              <a:spAutoFit/>
            </a:bodyPr>
            <a:lstStyle/>
            <a:p>
              <a:pPr algn="l" defTabSz="266700">
                <a:lnSpc>
                  <a:spcPct val="130000"/>
                </a:lnSpc>
              </a:pPr>
              <a:r>
                <a:rPr lang="en-US" altLang="en-US" b="1" dirty="0" smtClean="0">
                  <a:solidFill>
                    <a:srgbClr val="8C2473"/>
                  </a:solidFill>
                  <a:latin typeface="Times New Roman" panose="02020603050405020304" charset="0"/>
                  <a:ea typeface="Times New Roman" panose="02020603050405020304"/>
                  <a:cs typeface="Times New Roman" panose="02020603050405020304" charset="0"/>
                  <a:sym typeface="+mn-ea"/>
                </a:rPr>
                <a:t>CHỦ ĐỀ 5: NHÀ HÀNG, KHÁCH SẠN, DU LỊCH</a:t>
              </a:r>
              <a:endParaRPr kumimoji="0" lang="en-US" altLang="en-US" b="1" kern="1200" cap="none" spc="0" normalizeH="0" baseline="0" noProof="0" dirty="0" smtClean="0">
                <a:solidFill>
                  <a:srgbClr val="8C2473"/>
                </a:solidFill>
                <a:latin typeface="Times New Roman" panose="02020603050405020304" charset="0"/>
                <a:ea typeface="Times New Roman" panose="02020603050405020304"/>
                <a:cs typeface="Times New Roman" panose="02020603050405020304" charset="0"/>
                <a:sym typeface="+mn-ea"/>
              </a:endParaRPr>
            </a:p>
          </p:txBody>
        </p:sp>
        <p:sp>
          <p:nvSpPr>
            <p:cNvPr id="3078" name="TextBox 27@|17FFC:16777215|FBC:16777215|LFC:16777215|LBC:16777215"/>
            <p:cNvSpPr txBox="1"/>
            <p:nvPr/>
          </p:nvSpPr>
          <p:spPr>
            <a:xfrm>
              <a:off x="612336" y="3905899"/>
              <a:ext cx="8132587" cy="683883"/>
            </a:xfrm>
            <a:prstGeom prst="rect">
              <a:avLst/>
            </a:prstGeom>
            <a:noFill/>
            <a:ln w="9525">
              <a:noFill/>
            </a:ln>
          </p:spPr>
          <p:txBody>
            <a:bodyPr wrap="square">
              <a:noAutofit/>
            </a:bodyPr>
            <a:p>
              <a:pPr eaLnBrk="1" hangingPunct="1"/>
              <a:r>
                <a:rPr lang="vi-VN" altLang="en-US" sz="4000" dirty="0">
                  <a:solidFill>
                    <a:srgbClr val="8C2473"/>
                  </a:solidFill>
                  <a:latin typeface="Times New Roman" panose="02020603050405020304" charset="0"/>
                  <a:cs typeface="Times New Roman" panose="02020603050405020304" charset="0"/>
                </a:rPr>
                <a:t>ĐỒ ÁN CHUYÊN NGHÀNH</a:t>
              </a:r>
              <a:endParaRPr lang="vi-VN" altLang="en-US" sz="4000" dirty="0">
                <a:solidFill>
                  <a:srgbClr val="8C2473"/>
                </a:solidFill>
                <a:latin typeface="Times New Roman" panose="02020603050405020304" charset="0"/>
                <a:cs typeface="Times New Roman" panose="02020603050405020304" charset="0"/>
              </a:endParaRPr>
            </a:p>
          </p:txBody>
        </p:sp>
      </p:gr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文本框 3"/>
          <p:cNvSpPr txBox="1"/>
          <p:nvPr/>
        </p:nvSpPr>
        <p:spPr>
          <a:xfrm>
            <a:off x="135255" y="122555"/>
            <a:ext cx="4344670" cy="460375"/>
          </a:xfrm>
          <a:prstGeom prst="rect">
            <a:avLst/>
          </a:prstGeom>
          <a:noFill/>
          <a:ln w="9525">
            <a:noFill/>
          </a:ln>
        </p:spPr>
        <p:txBody>
          <a:bodyPr wrap="square">
            <a:spAutoFit/>
          </a:bodyPr>
          <a:p>
            <a:pPr eaLnBrk="1" hangingPunct="1"/>
            <a:r>
              <a:rPr lang="vi-VN" altLang="zh-CN" sz="2400" b="1" dirty="0">
                <a:latin typeface="Microsoft YaHei" panose="020B0503020204020204" pitchFamily="34" charset="-122"/>
                <a:ea typeface="Microsoft YaHei" panose="020B0503020204020204" pitchFamily="34" charset="-122"/>
              </a:rPr>
              <a:t>Các chức năng </a:t>
            </a:r>
            <a:r>
              <a:rPr lang="vi-VN" altLang="zh-CN" sz="2400" b="1" dirty="0">
                <a:latin typeface="Microsoft YaHei" panose="020B0503020204020204" pitchFamily="34" charset="-122"/>
                <a:ea typeface="Microsoft YaHei" panose="020B0503020204020204" pitchFamily="34" charset="-122"/>
              </a:rPr>
              <a:t>chính</a:t>
            </a:r>
            <a:endParaRPr lang="vi-VN" altLang="zh-CN" sz="2400" b="1" dirty="0">
              <a:latin typeface="Microsoft YaHei" panose="020B0503020204020204" pitchFamily="34" charset="-122"/>
              <a:ea typeface="Microsoft YaHei" panose="020B0503020204020204" pitchFamily="34" charset="-122"/>
            </a:endParaRPr>
          </a:p>
        </p:txBody>
      </p:sp>
      <p:sp>
        <p:nvSpPr>
          <p:cNvPr id="2" name="Text Box 1"/>
          <p:cNvSpPr txBox="1"/>
          <p:nvPr/>
        </p:nvSpPr>
        <p:spPr>
          <a:xfrm>
            <a:off x="135255" y="582930"/>
            <a:ext cx="11787505" cy="5285740"/>
          </a:xfrm>
          <a:prstGeom prst="rect">
            <a:avLst/>
          </a:prstGeom>
        </p:spPr>
        <p:txBody>
          <a:bodyPr wrap="square">
            <a:noAutofit/>
          </a:bodyPr>
          <a:p>
            <a:pPr algn="just" defTabSz="266700">
              <a:lnSpc>
                <a:spcPct val="130000"/>
              </a:lnSpc>
            </a:pPr>
            <a:r>
              <a:rPr lang="en-US" altLang="zh-CN" sz="2000" b="1" i="1" u="sng">
                <a:latin typeface="Times New Roman" panose="02020603050405020304"/>
                <a:ea typeface="Times New Roman" panose="02020603050405020304"/>
              </a:rPr>
              <a:t>Quản lý tour:</a:t>
            </a:r>
            <a:endParaRPr lang="en-US" altLang="zh-CN" sz="2000" b="1" i="1" u="sng">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Đặt phòng mới: Nhận yêu cầu, kiểm tra phòng trống, cập nhật hệ thống, gửi xác nhận.</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Hủy đặt phòng: Nhận yêu cầu, cập nhật hệ thống, gửi thông báo.</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Chỉnh sửa đặt phòng: Nhận yêu cầu, cập nhật thông tin, gửi xác nhận.</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Tìm kiếm phòng: Tìm kiếm phòng theo thuộc tính, yêu cầu</a:t>
            </a:r>
            <a:endParaRPr lang="en-US" altLang="zh-CN" sz="2000">
              <a:latin typeface="Times New Roman" panose="02020603050405020304"/>
              <a:ea typeface="Times New Roman" panose="02020603050405020304"/>
            </a:endParaRPr>
          </a:p>
          <a:p>
            <a:pPr algn="just" defTabSz="266700">
              <a:lnSpc>
                <a:spcPct val="130000"/>
              </a:lnSpc>
            </a:pPr>
            <a:r>
              <a:rPr lang="en-US" altLang="zh-CN" sz="2000" b="1" i="1" u="sng">
                <a:latin typeface="Times New Roman" panose="02020603050405020304"/>
                <a:ea typeface="Times New Roman" panose="02020603050405020304"/>
              </a:rPr>
              <a:t>Quản lý khách hàng:</a:t>
            </a:r>
            <a:endParaRPr lang="en-US" altLang="zh-CN" sz="2000" b="1" i="1" u="sng">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Thông tin khách hàng: Nhập và lưu trữ thông tin.</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Cập nhật khách hàng: Sửa đổi thông tin khi cần.</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Lưu trữ khách hàng: Lưu giữ dữ liệu lâu dài.</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Tìm kiếm KH : Tìm kiếm KH theo thông tin, yêu cầus</a:t>
            </a:r>
            <a:endParaRPr lang="en-US" altLang="zh-CN" sz="2000">
              <a:latin typeface="Times New Roman" panose="02020603050405020304"/>
              <a:ea typeface="Times New Roman" panose="02020603050405020304"/>
            </a:endParaRPr>
          </a:p>
          <a:p>
            <a:pPr algn="just" defTabSz="266700">
              <a:lnSpc>
                <a:spcPct val="130000"/>
              </a:lnSpc>
            </a:pPr>
            <a:r>
              <a:rPr lang="en-US" altLang="zh-CN" sz="2000" b="1" i="1" u="sng">
                <a:latin typeface="Times New Roman" panose="02020603050405020304"/>
                <a:ea typeface="Times New Roman" panose="02020603050405020304"/>
              </a:rPr>
              <a:t>Quản lý dịch vụ:</a:t>
            </a:r>
            <a:endParaRPr lang="en-US" altLang="zh-CN" sz="2000" b="1" i="1" u="sng">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Yêu cầu dịch vụ: Nhận và ghi nhận yêu cầu.</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Cung cấp dịch vụ: Đáp ứng yêu cầu của khách hàng.</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Tìm kiếm dịch vụ: Tìm kiếm dịch vụ theo yêu cầu.</a:t>
            </a:r>
            <a:endParaRPr lang="en-US" altLang="zh-CN" sz="2000">
              <a:latin typeface="Times New Roman" panose="02020603050405020304"/>
              <a:ea typeface="Times New Roman" panose="02020603050405020304"/>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文本框 3"/>
          <p:cNvSpPr txBox="1"/>
          <p:nvPr/>
        </p:nvSpPr>
        <p:spPr>
          <a:xfrm>
            <a:off x="135255" y="122555"/>
            <a:ext cx="3547745" cy="460375"/>
          </a:xfrm>
          <a:prstGeom prst="rect">
            <a:avLst/>
          </a:prstGeom>
          <a:noFill/>
          <a:ln w="9525">
            <a:noFill/>
          </a:ln>
        </p:spPr>
        <p:txBody>
          <a:bodyPr wrap="square">
            <a:spAutoFit/>
          </a:bodyPr>
          <a:p>
            <a:pPr eaLnBrk="1" hangingPunct="1"/>
            <a:r>
              <a:rPr lang="vi-VN" altLang="zh-CN" sz="2400" b="1" dirty="0">
                <a:latin typeface="Microsoft YaHei" panose="020B0503020204020204" pitchFamily="34" charset="-122"/>
                <a:ea typeface="Microsoft YaHei" panose="020B0503020204020204" pitchFamily="34" charset="-122"/>
                <a:sym typeface="+mn-ea"/>
              </a:rPr>
              <a:t>Các chức năng chính</a:t>
            </a:r>
            <a:endParaRPr lang="zh-CN" altLang="en-US" sz="2400" b="1" dirty="0">
              <a:latin typeface="Microsoft YaHei" panose="020B0503020204020204" pitchFamily="34" charset="-122"/>
              <a:ea typeface="Microsoft YaHei" panose="020B0503020204020204" pitchFamily="34" charset="-122"/>
            </a:endParaRPr>
          </a:p>
        </p:txBody>
      </p:sp>
      <p:sp>
        <p:nvSpPr>
          <p:cNvPr id="2" name="Text Box 1"/>
          <p:cNvSpPr txBox="1"/>
          <p:nvPr/>
        </p:nvSpPr>
        <p:spPr>
          <a:xfrm>
            <a:off x="135255" y="582930"/>
            <a:ext cx="11659870" cy="5692775"/>
          </a:xfrm>
          <a:prstGeom prst="rect">
            <a:avLst/>
          </a:prstGeom>
        </p:spPr>
        <p:txBody>
          <a:bodyPr wrap="square">
            <a:spAutoFit/>
          </a:bodyPr>
          <a:p>
            <a:pPr algn="just" defTabSz="266700">
              <a:lnSpc>
                <a:spcPct val="130000"/>
              </a:lnSpc>
            </a:pPr>
            <a:r>
              <a:rPr lang="en-US" altLang="zh-CN" sz="2000" b="1" i="1" u="sng">
                <a:latin typeface="Times New Roman" panose="02020603050405020304"/>
                <a:ea typeface="Times New Roman" panose="02020603050405020304"/>
              </a:rPr>
              <a:t>Quản lý hóa đơn:</a:t>
            </a:r>
            <a:endParaRPr lang="en-US" altLang="zh-CN" sz="2000" b="1" i="1" u="sng">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Tạo hóa đơn: Tính toán chi phí và tạo hóa đơn.</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Thanh toán: Khách hàng thanh toán hóa đơn.</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Cập nhật thanh toán: Ghi nhận và lưu trữ thông tin thanh toán.</a:t>
            </a:r>
            <a:endParaRPr lang="en-US" altLang="zh-CN" sz="2000">
              <a:latin typeface="Times New Roman" panose="02020603050405020304"/>
              <a:ea typeface="Times New Roman" panose="02020603050405020304"/>
            </a:endParaRPr>
          </a:p>
          <a:p>
            <a:pPr algn="just" defTabSz="266700">
              <a:lnSpc>
                <a:spcPct val="130000"/>
              </a:lnSpc>
            </a:pPr>
            <a:r>
              <a:rPr lang="en-US" altLang="zh-CN" sz="2000" b="1" i="1" u="sng">
                <a:latin typeface="Times New Roman" panose="02020603050405020304"/>
                <a:ea typeface="Times New Roman" panose="02020603050405020304"/>
              </a:rPr>
              <a:t>Quản lý nhân viên:</a:t>
            </a:r>
            <a:endParaRPr lang="en-US" altLang="zh-CN" sz="2000" b="1" i="1" u="sng">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Thông tin nhân viên: Nhập và lưu trữ thông tin nhân viên.</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Lịch làm việc: Lên kế hoạch và cập nhật lịch làm việc.</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   - Tìm kiếm nhân viên: Tìm kiếm nhân viên theo thông tin.</a:t>
            </a:r>
            <a:endParaRPr lang="en-US" altLang="zh-CN" sz="2000">
              <a:latin typeface="Times New Roman" panose="02020603050405020304"/>
              <a:ea typeface="Times New Roman" panose="02020603050405020304"/>
            </a:endParaRPr>
          </a:p>
          <a:p>
            <a:pPr algn="just" defTabSz="266700">
              <a:lnSpc>
                <a:spcPct val="130000"/>
              </a:lnSpc>
            </a:pPr>
            <a:endParaRPr lang="en-US" altLang="zh-CN" sz="2000">
              <a:latin typeface="Times New Roman" panose="02020603050405020304"/>
              <a:ea typeface="Times New Roman" panose="02020603050405020304"/>
            </a:endParaRPr>
          </a:p>
          <a:p>
            <a:pPr algn="just" defTabSz="266700">
              <a:lnSpc>
                <a:spcPct val="130000"/>
              </a:lnSpc>
            </a:pPr>
            <a:r>
              <a:rPr lang="en-US" altLang="zh-CN" sz="2000" b="1" i="1" u="sng">
                <a:latin typeface="Times New Roman" panose="02020603050405020304"/>
                <a:ea typeface="Times New Roman" panose="02020603050405020304"/>
              </a:rPr>
              <a:t>Báo cáo:</a:t>
            </a:r>
            <a:endParaRPr lang="en-US" altLang="zh-CN" sz="2000" b="1" i="1" u="sng">
              <a:latin typeface="Times New Roman" panose="02020603050405020304"/>
              <a:ea typeface="Times New Roman" panose="02020603050405020304"/>
            </a:endParaRPr>
          </a:p>
          <a:p>
            <a:pPr algn="just" defTabSz="266700">
              <a:lnSpc>
                <a:spcPct val="130000"/>
              </a:lnSpc>
            </a:pPr>
            <a:r>
              <a:rPr lang="en-US" altLang="zh-CN" sz="2000" b="1" i="1" u="sng">
                <a:latin typeface="Times New Roman" panose="02020603050405020304"/>
                <a:ea typeface="Times New Roman" panose="02020603050405020304"/>
              </a:rPr>
              <a:t>Báo cáo phòng:</a:t>
            </a:r>
            <a:endParaRPr lang="en-US" altLang="zh-CN" sz="2000" b="1" i="1" u="sng">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·Số lượng đặt phòng theo thời gian.</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·Tỷ lệ đặt phòng thành công/hủy bỏ.</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rPr>
              <a:t>·Doanh thu từ các phòng</a:t>
            </a:r>
            <a:endParaRPr lang="en-US" altLang="zh-CN" sz="2000">
              <a:latin typeface="Times New Roman" panose="02020603050405020304"/>
              <a:ea typeface="Times New Roman" panose="02020603050405020304"/>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文本框 3"/>
          <p:cNvSpPr txBox="1"/>
          <p:nvPr/>
        </p:nvSpPr>
        <p:spPr>
          <a:xfrm>
            <a:off x="135255" y="122555"/>
            <a:ext cx="3918585" cy="460375"/>
          </a:xfrm>
          <a:prstGeom prst="rect">
            <a:avLst/>
          </a:prstGeom>
          <a:noFill/>
          <a:ln w="9525">
            <a:noFill/>
          </a:ln>
        </p:spPr>
        <p:txBody>
          <a:bodyPr wrap="square">
            <a:spAutoFit/>
          </a:bodyPr>
          <a:p>
            <a:pPr eaLnBrk="1" hangingPunct="1"/>
            <a:r>
              <a:rPr lang="vi-VN" altLang="zh-CN" sz="2400" b="1" dirty="0">
                <a:latin typeface="Microsoft YaHei" panose="020B0503020204020204" pitchFamily="34" charset="-122"/>
                <a:ea typeface="Microsoft YaHei" panose="020B0503020204020204" pitchFamily="34" charset="-122"/>
                <a:sym typeface="+mn-ea"/>
              </a:rPr>
              <a:t>Các chức năng chính</a:t>
            </a:r>
            <a:endParaRPr lang="zh-CN" altLang="en-US" sz="2400" b="1" dirty="0">
              <a:latin typeface="Microsoft YaHei" panose="020B0503020204020204" pitchFamily="34" charset="-122"/>
              <a:ea typeface="Microsoft YaHei" panose="020B0503020204020204" pitchFamily="34" charset="-122"/>
            </a:endParaRPr>
          </a:p>
        </p:txBody>
      </p:sp>
      <p:sp>
        <p:nvSpPr>
          <p:cNvPr id="2" name="Text Box 1"/>
          <p:cNvSpPr txBox="1"/>
          <p:nvPr/>
        </p:nvSpPr>
        <p:spPr>
          <a:xfrm>
            <a:off x="135255" y="582930"/>
            <a:ext cx="11659870" cy="4492625"/>
          </a:xfrm>
          <a:prstGeom prst="rect">
            <a:avLst/>
          </a:prstGeom>
        </p:spPr>
        <p:txBody>
          <a:bodyPr wrap="square">
            <a:spAutoFit/>
          </a:bodyPr>
          <a:p>
            <a:pPr algn="just" defTabSz="266700">
              <a:lnSpc>
                <a:spcPct val="130000"/>
              </a:lnSpc>
            </a:pPr>
            <a:r>
              <a:rPr lang="en-US" altLang="zh-CN" sz="2000" b="1" i="1" u="sng">
                <a:latin typeface="Times New Roman" panose="02020603050405020304"/>
                <a:ea typeface="Times New Roman" panose="02020603050405020304"/>
                <a:sym typeface="+mn-ea"/>
              </a:rPr>
              <a:t>Báo cáo khách hàng:</a:t>
            </a:r>
            <a:endParaRPr lang="en-US" altLang="zh-CN" sz="2000" b="1" i="1" u="sng">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sym typeface="+mn-ea"/>
              </a:rPr>
              <a:t>·Tần suất lưu trú của khách hàng.</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sym typeface="+mn-ea"/>
              </a:rPr>
              <a:t>·Các dịch vụ đã sử dụng.</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sym typeface="+mn-ea"/>
              </a:rPr>
              <a:t>·Đánh giá của khách hàng.</a:t>
            </a:r>
            <a:endParaRPr lang="en-US" altLang="zh-CN" sz="2000">
              <a:latin typeface="Times New Roman" panose="02020603050405020304"/>
              <a:ea typeface="Times New Roman" panose="02020603050405020304"/>
            </a:endParaRPr>
          </a:p>
          <a:p>
            <a:pPr algn="just" defTabSz="266700">
              <a:lnSpc>
                <a:spcPct val="130000"/>
              </a:lnSpc>
            </a:pPr>
            <a:r>
              <a:rPr lang="en-US" altLang="zh-CN" sz="2000" b="1" i="1" u="sng">
                <a:latin typeface="Times New Roman" panose="02020603050405020304"/>
                <a:ea typeface="Times New Roman" panose="02020603050405020304"/>
                <a:sym typeface="+mn-ea"/>
              </a:rPr>
              <a:t>Báo cáo dịch vụ:</a:t>
            </a:r>
            <a:endParaRPr lang="en-US" altLang="zh-CN" sz="2000" b="1" i="1" u="sng">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sym typeface="+mn-ea"/>
              </a:rPr>
              <a:t>·Số lượng và loại dịch vụ đã sử dụng.</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sym typeface="+mn-ea"/>
              </a:rPr>
              <a:t>·Doanh thu từ các dịch vụ.</a:t>
            </a:r>
            <a:endParaRPr lang="en-US" altLang="zh-CN" sz="2000">
              <a:latin typeface="Times New Roman" panose="02020603050405020304"/>
              <a:ea typeface="Times New Roman" panose="02020603050405020304"/>
            </a:endParaRPr>
          </a:p>
          <a:p>
            <a:pPr algn="just" defTabSz="266700">
              <a:lnSpc>
                <a:spcPct val="130000"/>
              </a:lnSpc>
            </a:pPr>
            <a:r>
              <a:rPr lang="en-US" altLang="zh-CN" sz="2000" b="1" i="1" u="sng">
                <a:latin typeface="Times New Roman" panose="02020603050405020304"/>
                <a:ea typeface="Times New Roman" panose="02020603050405020304"/>
                <a:sym typeface="+mn-ea"/>
              </a:rPr>
              <a:t>Báo cáo nhân viên:</a:t>
            </a:r>
            <a:endParaRPr lang="en-US" altLang="zh-CN" sz="2000" b="1" i="1" u="sng">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sym typeface="+mn-ea"/>
              </a:rPr>
              <a:t>·Hiệu suất làm việc của nhân viên.</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sym typeface="+mn-ea"/>
              </a:rPr>
              <a:t>·Số giờ làm việc.</a:t>
            </a:r>
            <a:endParaRPr lang="en-US" altLang="zh-CN" sz="2000">
              <a:latin typeface="Times New Roman" panose="02020603050405020304"/>
              <a:ea typeface="Times New Roman" panose="02020603050405020304"/>
            </a:endParaRPr>
          </a:p>
          <a:p>
            <a:pPr algn="just" defTabSz="266700">
              <a:lnSpc>
                <a:spcPct val="130000"/>
              </a:lnSpc>
            </a:pPr>
            <a:r>
              <a:rPr lang="en-US" altLang="zh-CN" sz="2000">
                <a:latin typeface="Times New Roman" panose="02020603050405020304"/>
                <a:ea typeface="Times New Roman" panose="02020603050405020304"/>
                <a:sym typeface="+mn-ea"/>
              </a:rPr>
              <a:t>·Đánh giá công việc.</a:t>
            </a:r>
            <a:endParaRPr lang="en-US" altLang="zh-CN" sz="2000">
              <a:latin typeface="Times New Roman" panose="02020603050405020304"/>
              <a:ea typeface="Times New Roman" panose="02020603050405020304"/>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nvSpPr>
        <p:spPr>
          <a:xfrm rot="2957792" flipH="1">
            <a:off x="1227931" y="-1848644"/>
            <a:ext cx="1693863" cy="6934200"/>
          </a:xfrm>
          <a:custGeom>
            <a:avLst/>
            <a:gdLst>
              <a:gd name="connsiteX0" fmla="*/ 0 w 1694207"/>
              <a:gd name="connsiteY0" fmla="*/ 0 h 6934014"/>
              <a:gd name="connsiteX1" fmla="*/ 0 w 1694207"/>
              <a:gd name="connsiteY1" fmla="*/ 6934014 h 6934014"/>
              <a:gd name="connsiteX2" fmla="*/ 1694207 w 1694207"/>
              <a:gd name="connsiteY2" fmla="*/ 5476589 h 6934014"/>
              <a:gd name="connsiteX3" fmla="*/ 1694207 w 1694207"/>
              <a:gd name="connsiteY3" fmla="*/ 1969457 h 6934014"/>
            </a:gdLst>
            <a:ahLst/>
            <a:cxnLst>
              <a:cxn ang="0">
                <a:pos x="connsiteX0" y="connsiteY0"/>
              </a:cxn>
              <a:cxn ang="0">
                <a:pos x="connsiteX1" y="connsiteY1"/>
              </a:cxn>
              <a:cxn ang="0">
                <a:pos x="connsiteX2" y="connsiteY2"/>
              </a:cxn>
              <a:cxn ang="0">
                <a:pos x="connsiteX3" y="connsiteY3"/>
              </a:cxn>
            </a:cxnLst>
            <a:rect l="l" t="t" r="r" b="b"/>
            <a:pathLst>
              <a:path w="1694207" h="6934014">
                <a:moveTo>
                  <a:pt x="0" y="0"/>
                </a:moveTo>
                <a:lnTo>
                  <a:pt x="0" y="6934014"/>
                </a:lnTo>
                <a:lnTo>
                  <a:pt x="1694207" y="5476589"/>
                </a:lnTo>
                <a:lnTo>
                  <a:pt x="1694207" y="1969457"/>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
          <p:cNvSpPr/>
          <p:nvPr/>
        </p:nvSpPr>
        <p:spPr>
          <a:xfrm>
            <a:off x="4529138" y="2744788"/>
            <a:ext cx="6630988" cy="1146175"/>
          </a:xfrm>
          <a:prstGeom prst="rect">
            <a:avLst/>
          </a:prstGeom>
          <a:noFill/>
          <a:ln>
            <a:solidFill>
              <a:srgbClr val="8C2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09" name="文本框 8"/>
          <p:cNvSpPr txBox="1"/>
          <p:nvPr/>
        </p:nvSpPr>
        <p:spPr>
          <a:xfrm>
            <a:off x="4852988" y="2835275"/>
            <a:ext cx="5846762" cy="922020"/>
          </a:xfrm>
          <a:prstGeom prst="rect">
            <a:avLst/>
          </a:prstGeom>
          <a:noFill/>
          <a:ln w="9525">
            <a:noFill/>
          </a:ln>
        </p:spPr>
        <p:txBody>
          <a:bodyPr>
            <a:spAutoFit/>
          </a:bodyPr>
          <a:p>
            <a:pPr algn="ctr" eaLnBrk="1" hangingPunct="1"/>
            <a:r>
              <a:rPr lang="vi-VN" altLang="zh-CN" sz="5400" b="1" dirty="0">
                <a:latin typeface="Microsoft YaHei" panose="020B0503020204020204" pitchFamily="34" charset="-122"/>
                <a:ea typeface="Microsoft YaHei" panose="020B0503020204020204" pitchFamily="34" charset="-122"/>
              </a:rPr>
              <a:t>Sở đồ use case </a:t>
            </a:r>
            <a:endParaRPr lang="vi-VN" altLang="zh-CN" sz="5400" b="1" dirty="0">
              <a:latin typeface="Microsoft YaHei" panose="020B0503020204020204" pitchFamily="34" charset="-122"/>
              <a:ea typeface="Microsoft YaHei" panose="020B0503020204020204" pitchFamily="34" charset="-122"/>
            </a:endParaRPr>
          </a:p>
        </p:txBody>
      </p:sp>
      <p:sp>
        <p:nvSpPr>
          <p:cNvPr id="17" name="任意多边形 16"/>
          <p:cNvSpPr/>
          <p:nvPr/>
        </p:nvSpPr>
        <p:spPr>
          <a:xfrm>
            <a:off x="2832100" y="2592388"/>
            <a:ext cx="1452563" cy="1452563"/>
          </a:xfrm>
          <a:custGeom>
            <a:avLst/>
            <a:gdLst>
              <a:gd name="connsiteX0" fmla="*/ 498907 w 972523"/>
              <a:gd name="connsiteY0" fmla="*/ 0 h 972523"/>
              <a:gd name="connsiteX1" fmla="*/ 972523 w 972523"/>
              <a:gd name="connsiteY1" fmla="*/ 0 h 972523"/>
              <a:gd name="connsiteX2" fmla="*/ 972523 w 972523"/>
              <a:gd name="connsiteY2" fmla="*/ 972523 h 972523"/>
              <a:gd name="connsiteX3" fmla="*/ 0 w 972523"/>
              <a:gd name="connsiteY3" fmla="*/ 972523 h 972523"/>
              <a:gd name="connsiteX4" fmla="*/ 0 w 972523"/>
              <a:gd name="connsiteY4" fmla="*/ 429181 h 97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523" h="972523">
                <a:moveTo>
                  <a:pt x="498907" y="0"/>
                </a:moveTo>
                <a:lnTo>
                  <a:pt x="972523" y="0"/>
                </a:lnTo>
                <a:lnTo>
                  <a:pt x="972523" y="972523"/>
                </a:lnTo>
                <a:lnTo>
                  <a:pt x="0" y="972523"/>
                </a:lnTo>
                <a:lnTo>
                  <a:pt x="0" y="429181"/>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11" name="文本框 17"/>
          <p:cNvSpPr txBox="1"/>
          <p:nvPr/>
        </p:nvSpPr>
        <p:spPr>
          <a:xfrm>
            <a:off x="3043238" y="2921000"/>
            <a:ext cx="1182687" cy="1014413"/>
          </a:xfrm>
          <a:prstGeom prst="rect">
            <a:avLst/>
          </a:prstGeom>
          <a:noFill/>
          <a:ln w="9525">
            <a:noFill/>
          </a:ln>
        </p:spPr>
        <p:txBody>
          <a:bodyPr>
            <a:spAutoFit/>
          </a:bodyPr>
          <a:p>
            <a:pPr eaLnBrk="1" hangingPunct="1"/>
            <a:r>
              <a:rPr lang="en-US" altLang="zh-CN" sz="6000" b="1" dirty="0">
                <a:solidFill>
                  <a:srgbClr val="FFFFFF"/>
                </a:solidFill>
                <a:latin typeface="Microsoft YaHei" panose="020B0503020204020204" pitchFamily="34" charset="-122"/>
                <a:ea typeface="Microsoft YaHei" panose="020B0503020204020204" pitchFamily="34" charset="-122"/>
              </a:rPr>
              <a:t>03</a:t>
            </a:r>
            <a:endParaRPr lang="zh-CN" altLang="en-US" sz="6000" b="1" dirty="0">
              <a:solidFill>
                <a:srgbClr val="FFFFFF"/>
              </a:solidFill>
              <a:latin typeface="Microsoft YaHei" panose="020B0503020204020204" pitchFamily="34" charset="-122"/>
              <a:ea typeface="Microsoft YaHei" panose="020B0503020204020204" pitchFamily="34" charset="-122"/>
            </a:endParaRPr>
          </a:p>
        </p:txBody>
      </p:sp>
      <p:sp>
        <p:nvSpPr>
          <p:cNvPr id="21512" name="文本框 24"/>
          <p:cNvSpPr txBox="1"/>
          <p:nvPr/>
        </p:nvSpPr>
        <p:spPr>
          <a:xfrm>
            <a:off x="4897755" y="4165600"/>
            <a:ext cx="2176145" cy="398780"/>
          </a:xfrm>
          <a:prstGeom prst="rect">
            <a:avLst/>
          </a:prstGeom>
          <a:noFill/>
          <a:ln w="9525">
            <a:noFill/>
          </a:ln>
        </p:spPr>
        <p:txBody>
          <a:bodyPr wrap="square">
            <a:spAutoFit/>
          </a:bodyPr>
          <a:p>
            <a:pPr marL="342900" indent="-342900" eaLnBrk="1" hangingPunct="1">
              <a:buFont typeface="Arial" panose="020B0604020202020204" pitchFamily="34" charset="0"/>
              <a:buChar char="•"/>
            </a:pPr>
            <a:r>
              <a:rPr lang="vi-VN" altLang="zh-CN" sz="2000" dirty="0">
                <a:latin typeface="Microsoft YaHei" panose="020B0503020204020204" pitchFamily="34" charset="-122"/>
                <a:ea typeface="Microsoft YaHei" panose="020B0503020204020204" pitchFamily="34" charset="-122"/>
              </a:rPr>
              <a:t>QL hóa </a:t>
            </a:r>
            <a:r>
              <a:rPr lang="vi-VN" altLang="zh-CN" sz="2000" dirty="0">
                <a:latin typeface="Microsoft YaHei" panose="020B0503020204020204" pitchFamily="34" charset="-122"/>
                <a:ea typeface="Microsoft YaHei" panose="020B0503020204020204" pitchFamily="34" charset="-122"/>
              </a:rPr>
              <a:t>đơn</a:t>
            </a:r>
            <a:endParaRPr lang="vi-VN" altLang="zh-CN" sz="2000" dirty="0">
              <a:latin typeface="Microsoft YaHei" panose="020B0503020204020204" pitchFamily="34" charset="-122"/>
              <a:ea typeface="Microsoft YaHei" panose="020B0503020204020204" pitchFamily="34" charset="-122"/>
            </a:endParaRPr>
          </a:p>
        </p:txBody>
      </p:sp>
      <p:sp>
        <p:nvSpPr>
          <p:cNvPr id="21513" name="文本框 25"/>
          <p:cNvSpPr txBox="1"/>
          <p:nvPr/>
        </p:nvSpPr>
        <p:spPr>
          <a:xfrm>
            <a:off x="8047355" y="4165600"/>
            <a:ext cx="2833370" cy="398780"/>
          </a:xfrm>
          <a:prstGeom prst="rect">
            <a:avLst/>
          </a:prstGeom>
          <a:noFill/>
          <a:ln w="9525">
            <a:noFill/>
          </a:ln>
        </p:spPr>
        <p:txBody>
          <a:bodyPr wrap="square">
            <a:spAutoFit/>
          </a:bodyPr>
          <a:p>
            <a:pPr marL="342900" indent="-342900" eaLnBrk="1" hangingPunct="1">
              <a:buFont typeface="Arial" panose="020B0604020202020204" pitchFamily="34" charset="0"/>
              <a:buChar char="•"/>
            </a:pPr>
            <a:r>
              <a:rPr lang="vi-VN" altLang="zh-CN" sz="2000" dirty="0">
                <a:latin typeface="Microsoft YaHei" panose="020B0503020204020204" pitchFamily="34" charset="-122"/>
                <a:ea typeface="Microsoft YaHei" panose="020B0503020204020204" pitchFamily="34" charset="-122"/>
                <a:sym typeface="+mn-ea"/>
              </a:rPr>
              <a:t>QL khách </a:t>
            </a:r>
            <a:r>
              <a:rPr lang="vi-VN" altLang="zh-CN" sz="2000" dirty="0">
                <a:latin typeface="Microsoft YaHei" panose="020B0503020204020204" pitchFamily="34" charset="-122"/>
                <a:ea typeface="Microsoft YaHei" panose="020B0503020204020204" pitchFamily="34" charset="-122"/>
                <a:sym typeface="+mn-ea"/>
              </a:rPr>
              <a:t>hàng</a:t>
            </a:r>
            <a:endParaRPr lang="vi-VN" altLang="zh-CN" sz="2000" dirty="0">
              <a:latin typeface="Microsoft YaHei" panose="020B0503020204020204" pitchFamily="34" charset="-122"/>
              <a:ea typeface="Microsoft YaHei" panose="020B0503020204020204" pitchFamily="34" charset="-122"/>
              <a:sym typeface="+mn-ea"/>
            </a:endParaRPr>
          </a:p>
        </p:txBody>
      </p:sp>
      <p:sp>
        <p:nvSpPr>
          <p:cNvPr id="21514" name="文本框 26"/>
          <p:cNvSpPr txBox="1"/>
          <p:nvPr/>
        </p:nvSpPr>
        <p:spPr>
          <a:xfrm>
            <a:off x="4897755" y="4796155"/>
            <a:ext cx="2176145" cy="398780"/>
          </a:xfrm>
          <a:prstGeom prst="rect">
            <a:avLst/>
          </a:prstGeom>
          <a:noFill/>
          <a:ln w="9525">
            <a:noFill/>
          </a:ln>
        </p:spPr>
        <p:txBody>
          <a:bodyPr wrap="square">
            <a:spAutoFit/>
          </a:bodyPr>
          <a:p>
            <a:pPr marL="342900" indent="-342900" eaLnBrk="1" hangingPunct="1">
              <a:buFont typeface="Arial" panose="020B0604020202020204" pitchFamily="34" charset="0"/>
              <a:buChar char="•"/>
            </a:pPr>
            <a:r>
              <a:rPr lang="vi-VN" altLang="zh-CN" sz="2000" dirty="0">
                <a:latin typeface="Microsoft YaHei" panose="020B0503020204020204" pitchFamily="34" charset="-122"/>
                <a:ea typeface="Microsoft YaHei" panose="020B0503020204020204" pitchFamily="34" charset="-122"/>
                <a:sym typeface="+mn-ea"/>
              </a:rPr>
              <a:t>QL </a:t>
            </a:r>
            <a:r>
              <a:rPr lang="vi-VN" altLang="zh-CN" sz="2000" dirty="0">
                <a:latin typeface="Microsoft YaHei" panose="020B0503020204020204" pitchFamily="34" charset="-122"/>
                <a:ea typeface="Microsoft YaHei" panose="020B0503020204020204" pitchFamily="34" charset="-122"/>
                <a:sym typeface="+mn-ea"/>
              </a:rPr>
              <a:t>tour</a:t>
            </a:r>
            <a:endParaRPr lang="vi-VN" altLang="zh-CN" sz="2000" dirty="0">
              <a:latin typeface="Microsoft YaHei" panose="020B0503020204020204" pitchFamily="34" charset="-122"/>
              <a:ea typeface="Microsoft YaHei" panose="020B0503020204020204" pitchFamily="34" charset="-122"/>
              <a:sym typeface="+mn-ea"/>
            </a:endParaRPr>
          </a:p>
        </p:txBody>
      </p:sp>
      <p:sp>
        <p:nvSpPr>
          <p:cNvPr id="21515" name="文本框 27"/>
          <p:cNvSpPr txBox="1"/>
          <p:nvPr/>
        </p:nvSpPr>
        <p:spPr>
          <a:xfrm>
            <a:off x="8047355" y="4796155"/>
            <a:ext cx="2176145" cy="398780"/>
          </a:xfrm>
          <a:prstGeom prst="rect">
            <a:avLst/>
          </a:prstGeom>
          <a:noFill/>
          <a:ln w="9525">
            <a:noFill/>
          </a:ln>
        </p:spPr>
        <p:txBody>
          <a:bodyPr wrap="square">
            <a:spAutoFit/>
          </a:bodyPr>
          <a:p>
            <a:pPr marL="342900" indent="-342900" eaLnBrk="1" hangingPunct="1">
              <a:buFont typeface="Arial" panose="020B0604020202020204" pitchFamily="34" charset="0"/>
              <a:buChar char="•"/>
            </a:pPr>
            <a:r>
              <a:rPr lang="vi-VN" altLang="zh-CN" sz="2000" dirty="0">
                <a:latin typeface="Microsoft YaHei" panose="020B0503020204020204" pitchFamily="34" charset="-122"/>
                <a:ea typeface="Microsoft YaHei" panose="020B0503020204020204" pitchFamily="34" charset="-122"/>
                <a:sym typeface="+mn-ea"/>
              </a:rPr>
              <a:t>QL nhân </a:t>
            </a:r>
            <a:r>
              <a:rPr lang="vi-VN" altLang="zh-CN" sz="2000" dirty="0">
                <a:latin typeface="Microsoft YaHei" panose="020B0503020204020204" pitchFamily="34" charset="-122"/>
                <a:ea typeface="Microsoft YaHei" panose="020B0503020204020204" pitchFamily="34" charset="-122"/>
                <a:sym typeface="+mn-ea"/>
              </a:rPr>
              <a:t>viên</a:t>
            </a:r>
            <a:endParaRPr lang="vi-VN" altLang="zh-CN" sz="2000" dirty="0">
              <a:latin typeface="Microsoft YaHei" panose="020B0503020204020204" pitchFamily="34" charset="-122"/>
              <a:ea typeface="Microsoft YaHei" panose="020B0503020204020204" pitchFamily="34" charset="-122"/>
              <a:sym typeface="+mn-ea"/>
            </a:endParaRPr>
          </a:p>
        </p:txBody>
      </p:sp>
      <p:sp>
        <p:nvSpPr>
          <p:cNvPr id="8195" name="文本框 13"/>
          <p:cNvSpPr txBox="1"/>
          <p:nvPr/>
        </p:nvSpPr>
        <p:spPr>
          <a:xfrm rot="-2466650">
            <a:off x="-228600" y="1111250"/>
            <a:ext cx="4875213" cy="922020"/>
          </a:xfrm>
          <a:prstGeom prst="rect">
            <a:avLst/>
          </a:prstGeom>
          <a:noFill/>
          <a:ln w="9525">
            <a:noFill/>
          </a:ln>
        </p:spPr>
        <p:txBody>
          <a:bodyPr>
            <a:spAutoFit/>
          </a:bodyPr>
          <a:p>
            <a:pPr algn="ctr" eaLnBrk="1" hangingPunct="1"/>
            <a:r>
              <a:rPr lang="vi-VN" altLang="zh-CN" sz="5400" b="1" dirty="0">
                <a:solidFill>
                  <a:srgbClr val="FFFFFF"/>
                </a:solidFill>
                <a:latin typeface="Microsoft YaHei" panose="020B0503020204020204" pitchFamily="34" charset="-122"/>
                <a:ea typeface="Microsoft YaHei" panose="020B0503020204020204" pitchFamily="34" charset="-122"/>
              </a:rPr>
              <a:t>Nội </a:t>
            </a:r>
            <a:r>
              <a:rPr lang="vi-VN" altLang="zh-CN" sz="5400" b="1" dirty="0">
                <a:solidFill>
                  <a:srgbClr val="FFFFFF"/>
                </a:solidFill>
                <a:latin typeface="Microsoft YaHei" panose="020B0503020204020204" pitchFamily="34" charset="-122"/>
                <a:ea typeface="Microsoft YaHei" panose="020B0503020204020204" pitchFamily="34" charset="-122"/>
              </a:rPr>
              <a:t>dung</a:t>
            </a:r>
            <a:endParaRPr lang="vi-VN" altLang="zh-CN" sz="5400" b="1"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文本框 3"/>
          <p:cNvSpPr txBox="1"/>
          <p:nvPr/>
        </p:nvSpPr>
        <p:spPr>
          <a:xfrm>
            <a:off x="135255" y="122555"/>
            <a:ext cx="4350385" cy="460375"/>
          </a:xfrm>
          <a:prstGeom prst="rect">
            <a:avLst/>
          </a:prstGeom>
          <a:noFill/>
          <a:ln w="9525">
            <a:noFill/>
          </a:ln>
        </p:spPr>
        <p:txBody>
          <a:bodyPr wrap="square">
            <a:spAutoFit/>
          </a:bodyPr>
          <a:p>
            <a:pPr eaLnBrk="1" hangingPunct="1"/>
            <a:r>
              <a:rPr lang="vi-VN" altLang="zh-CN" sz="2400" b="1" dirty="0">
                <a:latin typeface="Microsoft YaHei" panose="020B0503020204020204" pitchFamily="34" charset="-122"/>
                <a:ea typeface="Microsoft YaHei" panose="020B0503020204020204" pitchFamily="34" charset="-122"/>
              </a:rPr>
              <a:t>Các chức năng </a:t>
            </a:r>
            <a:r>
              <a:rPr lang="vi-VN" altLang="zh-CN" sz="2400" b="1" dirty="0">
                <a:latin typeface="Microsoft YaHei" panose="020B0503020204020204" pitchFamily="34" charset="-122"/>
                <a:ea typeface="Microsoft YaHei" panose="020B0503020204020204" pitchFamily="34" charset="-122"/>
              </a:rPr>
              <a:t>chính</a:t>
            </a:r>
            <a:endParaRPr lang="vi-VN" altLang="zh-CN" sz="2400" b="1" dirty="0">
              <a:latin typeface="Microsoft YaHei" panose="020B0503020204020204" pitchFamily="34" charset="-122"/>
              <a:ea typeface="Microsoft YaHei" panose="020B0503020204020204" pitchFamily="34" charset="-122"/>
            </a:endParaRPr>
          </a:p>
        </p:txBody>
      </p:sp>
      <p:sp>
        <p:nvSpPr>
          <p:cNvPr id="6" name="Rounded Rectangle 5@|1FFC:7961078|FBC:16777215|LFC:16777215|LBC:16777215"/>
          <p:cNvSpPr/>
          <p:nvPr/>
        </p:nvSpPr>
        <p:spPr>
          <a:xfrm rot="19896498">
            <a:off x="1938338" y="2174875"/>
            <a:ext cx="1644650" cy="1722438"/>
          </a:xfrm>
          <a:prstGeom prst="roundRect">
            <a:avLst>
              <a:gd name="adj" fmla="val 12743"/>
            </a:avLst>
          </a:prstGeom>
          <a:solidFill>
            <a:srgbClr val="8C24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smtClean="0">
                <a:ln>
                  <a:noFill/>
                </a:ln>
                <a:solidFill>
                  <a:schemeClr val="lt1"/>
                </a:solidFill>
                <a:effectLst/>
                <a:uLnTx/>
                <a:uFillTx/>
                <a:latin typeface="+mn-lt"/>
                <a:ea typeface="+mn-ea"/>
                <a:cs typeface="+mn-cs"/>
              </a:rPr>
              <a:t>01</a:t>
            </a:r>
            <a:endParaRPr kumimoji="0" lang="zh-CN" altLang="en-US" sz="5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7" name="Straight Connector 6@|9FFC:0|FBC:0|LFC:16777215|LBC:16777215"/>
          <p:cNvCxnSpPr/>
          <p:nvPr/>
        </p:nvCxnSpPr>
        <p:spPr>
          <a:xfrm>
            <a:off x="2236788" y="1991816"/>
            <a:ext cx="0" cy="2192833"/>
          </a:xfrm>
          <a:prstGeom prst="line">
            <a:avLst/>
          </a:prstGeom>
          <a:ln w="9525">
            <a:gradFill flip="none" rotWithShape="1">
              <a:gsLst>
                <a:gs pos="0">
                  <a:schemeClr val="bg1">
                    <a:lumMod val="75000"/>
                    <a:alpha val="0"/>
                  </a:schemeClr>
                </a:gs>
                <a:gs pos="53000">
                  <a:schemeClr val="bg1">
                    <a:lumMod val="65000"/>
                  </a:schemeClr>
                </a:gs>
                <a:gs pos="100000">
                  <a:schemeClr val="bg1">
                    <a:lumMod val="65000"/>
                    <a:alpha val="0"/>
                  </a:schemeClr>
                </a:gs>
              </a:gsLst>
              <a:lin ang="5400000" scaled="0"/>
              <a:tileRect/>
            </a:gradFill>
          </a:ln>
          <a:effectLst>
            <a:outerShdw blurRad="25400" dist="12700" algn="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8" name="Flowchart: Process 7@|1FFC:15921906|FBC:16777215|LFC:16777215|LBC:16777215"/>
          <p:cNvSpPr/>
          <p:nvPr/>
        </p:nvSpPr>
        <p:spPr>
          <a:xfrm>
            <a:off x="1628775" y="1992313"/>
            <a:ext cx="631825" cy="2192338"/>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schemeClr val="lt1"/>
              </a:solidFill>
              <a:effectLst/>
              <a:uLnTx/>
              <a:uFillTx/>
              <a:latin typeface="+mn-lt"/>
              <a:ea typeface="+mn-ea"/>
              <a:cs typeface="+mn-cs"/>
            </a:endParaRPr>
          </a:p>
        </p:txBody>
      </p:sp>
      <p:sp>
        <p:nvSpPr>
          <p:cNvPr id="22534" name="TextBox 8@|17FFC:16777215|FBC:16777215|LFC:16777215|LBC:16777215"/>
          <p:cNvSpPr txBox="1"/>
          <p:nvPr/>
        </p:nvSpPr>
        <p:spPr>
          <a:xfrm>
            <a:off x="1800860" y="2292350"/>
            <a:ext cx="459740" cy="1487488"/>
          </a:xfrm>
          <a:prstGeom prst="rect">
            <a:avLst/>
          </a:prstGeom>
          <a:noFill/>
          <a:ln w="9525">
            <a:noFill/>
          </a:ln>
        </p:spPr>
        <p:txBody>
          <a:bodyPr vert="eaVert">
            <a:spAutoFit/>
          </a:bodyPr>
          <a:p>
            <a:pPr algn="ctr" eaLnBrk="1" hangingPunct="1"/>
            <a:r>
              <a:rPr lang="vi-VN" altLang="zh-CN" dirty="0">
                <a:solidFill>
                  <a:srgbClr val="8C2473"/>
                </a:solidFill>
                <a:latin typeface="Microsoft YaHei" panose="020B0503020204020204" pitchFamily="34" charset="-122"/>
                <a:ea typeface="Microsoft YaHei" panose="020B0503020204020204" pitchFamily="34" charset="-122"/>
              </a:rPr>
              <a:t>QL hóa đơn</a:t>
            </a:r>
            <a:endParaRPr lang="vi-VN" altLang="zh-CN" dirty="0">
              <a:solidFill>
                <a:srgbClr val="8C2473"/>
              </a:solidFill>
              <a:latin typeface="Microsoft YaHei" panose="020B0503020204020204" pitchFamily="34" charset="-122"/>
              <a:ea typeface="Microsoft YaHei" panose="020B0503020204020204" pitchFamily="34" charset="-122"/>
            </a:endParaRPr>
          </a:p>
        </p:txBody>
      </p:sp>
      <p:sp>
        <p:nvSpPr>
          <p:cNvPr id="11" name="Rounded Rectangle 10@|1FFC:5290239|FBC:16777215|LFC:16777215|LBC:16777215"/>
          <p:cNvSpPr/>
          <p:nvPr/>
        </p:nvSpPr>
        <p:spPr>
          <a:xfrm rot="19896498">
            <a:off x="4192588" y="2174875"/>
            <a:ext cx="1644650" cy="1722438"/>
          </a:xfrm>
          <a:prstGeom prst="roundRect">
            <a:avLst>
              <a:gd name="adj" fmla="val 12743"/>
            </a:avLst>
          </a:prstGeom>
          <a:solidFill>
            <a:srgbClr val="8C24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smtClean="0">
                <a:ln>
                  <a:noFill/>
                </a:ln>
                <a:solidFill>
                  <a:schemeClr val="lt1"/>
                </a:solidFill>
                <a:effectLst/>
                <a:uLnTx/>
                <a:uFillTx/>
                <a:latin typeface="+mn-lt"/>
                <a:ea typeface="+mn-ea"/>
                <a:cs typeface="+mn-cs"/>
              </a:rPr>
              <a:t>02</a:t>
            </a:r>
            <a:endParaRPr kumimoji="0" lang="zh-CN" altLang="en-US" sz="5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2" name="Straight Connector 11@|9FFC:0|FBC:0|LFC:16777215|LBC:16777215"/>
          <p:cNvCxnSpPr/>
          <p:nvPr/>
        </p:nvCxnSpPr>
        <p:spPr>
          <a:xfrm>
            <a:off x="4486275" y="1991816"/>
            <a:ext cx="0" cy="2192833"/>
          </a:xfrm>
          <a:prstGeom prst="line">
            <a:avLst/>
          </a:prstGeom>
          <a:ln w="9525">
            <a:gradFill flip="none" rotWithShape="1">
              <a:gsLst>
                <a:gs pos="0">
                  <a:schemeClr val="bg1">
                    <a:lumMod val="75000"/>
                    <a:alpha val="0"/>
                  </a:schemeClr>
                </a:gs>
                <a:gs pos="53000">
                  <a:schemeClr val="bg1">
                    <a:lumMod val="65000"/>
                  </a:schemeClr>
                </a:gs>
                <a:gs pos="100000">
                  <a:schemeClr val="bg1">
                    <a:lumMod val="65000"/>
                    <a:alpha val="0"/>
                  </a:schemeClr>
                </a:gs>
              </a:gsLst>
              <a:lin ang="5400000" scaled="0"/>
              <a:tileRect/>
            </a:gradFill>
          </a:ln>
          <a:effectLst>
            <a:outerShdw blurRad="25400" dist="12700" algn="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3" name="Flowchart: Process 12@|1FFC:15921906|FBC:16777215|LFC:16777215|LBC:16777215"/>
          <p:cNvSpPr/>
          <p:nvPr/>
        </p:nvSpPr>
        <p:spPr>
          <a:xfrm>
            <a:off x="3881438" y="1992313"/>
            <a:ext cx="631825" cy="2192338"/>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schemeClr val="lt1"/>
              </a:solidFill>
              <a:effectLst/>
              <a:uLnTx/>
              <a:uFillTx/>
              <a:latin typeface="+mn-lt"/>
              <a:ea typeface="+mn-ea"/>
              <a:cs typeface="+mn-cs"/>
            </a:endParaRPr>
          </a:p>
        </p:txBody>
      </p:sp>
      <p:sp>
        <p:nvSpPr>
          <p:cNvPr id="22538" name="TextBox 13@|17FFC:16777215|FBC:16777215|LFC:16777215|LBC:16777215"/>
          <p:cNvSpPr txBox="1"/>
          <p:nvPr/>
        </p:nvSpPr>
        <p:spPr>
          <a:xfrm>
            <a:off x="4053840" y="2189480"/>
            <a:ext cx="459740" cy="2606675"/>
          </a:xfrm>
          <a:prstGeom prst="rect">
            <a:avLst/>
          </a:prstGeom>
          <a:noFill/>
          <a:ln w="9525">
            <a:noFill/>
          </a:ln>
        </p:spPr>
        <p:txBody>
          <a:bodyPr vert="eaVert" wrap="square">
            <a:spAutoFit/>
          </a:bodyPr>
          <a:p>
            <a:pPr eaLnBrk="1" hangingPunct="1">
              <a:buFont typeface="Arial" panose="020B0604020202020204" pitchFamily="34" charset="0"/>
            </a:pPr>
            <a:r>
              <a:rPr lang="vi-VN" altLang="zh-CN" dirty="0">
                <a:solidFill>
                  <a:srgbClr val="8C2473"/>
                </a:solidFill>
                <a:latin typeface="Microsoft YaHei" panose="020B0503020204020204" pitchFamily="34" charset="-122"/>
                <a:ea typeface="Microsoft YaHei" panose="020B0503020204020204" pitchFamily="34" charset="-122"/>
                <a:sym typeface="+mn-ea"/>
              </a:rPr>
              <a:t>QL khách hàng</a:t>
            </a:r>
            <a:endParaRPr lang="vi-VN" altLang="zh-CN" dirty="0">
              <a:solidFill>
                <a:srgbClr val="8C2473"/>
              </a:solidFill>
              <a:latin typeface="Microsoft YaHei" panose="020B0503020204020204" pitchFamily="34" charset="-122"/>
              <a:ea typeface="Microsoft YaHei" panose="020B0503020204020204" pitchFamily="34" charset="-122"/>
              <a:sym typeface="+mn-ea"/>
            </a:endParaRPr>
          </a:p>
        </p:txBody>
      </p:sp>
      <p:sp>
        <p:nvSpPr>
          <p:cNvPr id="16" name="Rounded Rectangle 15@|1FFC:13219589|FBC:16777215|LFC:16777215|LBC:16777215"/>
          <p:cNvSpPr/>
          <p:nvPr/>
        </p:nvSpPr>
        <p:spPr>
          <a:xfrm rot="19896498">
            <a:off x="6445250" y="2174875"/>
            <a:ext cx="1644650" cy="1722438"/>
          </a:xfrm>
          <a:prstGeom prst="roundRect">
            <a:avLst>
              <a:gd name="adj" fmla="val 12743"/>
            </a:avLst>
          </a:prstGeom>
          <a:solidFill>
            <a:srgbClr val="8C24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smtClean="0">
                <a:ln>
                  <a:noFill/>
                </a:ln>
                <a:solidFill>
                  <a:schemeClr val="lt1"/>
                </a:solidFill>
                <a:effectLst/>
                <a:uLnTx/>
                <a:uFillTx/>
                <a:latin typeface="+mn-lt"/>
                <a:ea typeface="+mn-ea"/>
                <a:cs typeface="+mn-cs"/>
              </a:rPr>
              <a:t>03</a:t>
            </a:r>
            <a:endParaRPr kumimoji="0" lang="zh-CN" altLang="en-US" sz="5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7" name="Straight Connector 16@|9FFC:0|FBC:0|LFC:16777215|LBC:16777215"/>
          <p:cNvCxnSpPr/>
          <p:nvPr/>
        </p:nvCxnSpPr>
        <p:spPr>
          <a:xfrm>
            <a:off x="6742113" y="1991816"/>
            <a:ext cx="0" cy="2192833"/>
          </a:xfrm>
          <a:prstGeom prst="line">
            <a:avLst/>
          </a:prstGeom>
          <a:ln w="9525">
            <a:gradFill flip="none" rotWithShape="1">
              <a:gsLst>
                <a:gs pos="0">
                  <a:schemeClr val="bg1">
                    <a:lumMod val="75000"/>
                    <a:alpha val="0"/>
                  </a:schemeClr>
                </a:gs>
                <a:gs pos="53000">
                  <a:schemeClr val="bg1">
                    <a:lumMod val="65000"/>
                  </a:schemeClr>
                </a:gs>
                <a:gs pos="100000">
                  <a:schemeClr val="bg1">
                    <a:lumMod val="65000"/>
                    <a:alpha val="0"/>
                  </a:schemeClr>
                </a:gs>
              </a:gsLst>
              <a:lin ang="5400000" scaled="0"/>
              <a:tileRect/>
            </a:gradFill>
          </a:ln>
          <a:effectLst>
            <a:outerShdw blurRad="25400" dist="12700" algn="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8" name="Flowchart: Process 17@|1FFC:15921906|FBC:16777215|LFC:16777215|LBC:16777215"/>
          <p:cNvSpPr/>
          <p:nvPr/>
        </p:nvSpPr>
        <p:spPr>
          <a:xfrm>
            <a:off x="6134100" y="1992313"/>
            <a:ext cx="633413" cy="2192338"/>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schemeClr val="lt1"/>
              </a:solidFill>
              <a:effectLst/>
              <a:uLnTx/>
              <a:uFillTx/>
              <a:latin typeface="+mn-lt"/>
              <a:ea typeface="+mn-ea"/>
              <a:cs typeface="+mn-cs"/>
            </a:endParaRPr>
          </a:p>
        </p:txBody>
      </p:sp>
      <p:sp>
        <p:nvSpPr>
          <p:cNvPr id="22542" name="TextBox 18@|17FFC:16777215|FBC:16777215|LFC:16777215|LBC:16777215"/>
          <p:cNvSpPr txBox="1"/>
          <p:nvPr/>
        </p:nvSpPr>
        <p:spPr>
          <a:xfrm>
            <a:off x="6306820" y="2623820"/>
            <a:ext cx="459740" cy="2366010"/>
          </a:xfrm>
          <a:prstGeom prst="rect">
            <a:avLst/>
          </a:prstGeom>
          <a:noFill/>
          <a:ln w="9525">
            <a:noFill/>
          </a:ln>
        </p:spPr>
        <p:txBody>
          <a:bodyPr vert="eaVert" wrap="square">
            <a:spAutoFit/>
          </a:bodyPr>
          <a:p>
            <a:pPr eaLnBrk="1" hangingPunct="1">
              <a:buFont typeface="Arial" panose="020B0604020202020204" pitchFamily="34" charset="0"/>
            </a:pPr>
            <a:r>
              <a:rPr lang="vi-VN" altLang="zh-CN" dirty="0">
                <a:solidFill>
                  <a:srgbClr val="8C2473"/>
                </a:solidFill>
                <a:latin typeface="Microsoft YaHei" panose="020B0503020204020204" pitchFamily="34" charset="-122"/>
                <a:ea typeface="Microsoft YaHei" panose="020B0503020204020204" pitchFamily="34" charset="-122"/>
                <a:sym typeface="+mn-ea"/>
              </a:rPr>
              <a:t>QL tour</a:t>
            </a:r>
            <a:endParaRPr lang="vi-VN" altLang="zh-CN" dirty="0">
              <a:solidFill>
                <a:srgbClr val="8C2473"/>
              </a:solidFill>
              <a:latin typeface="Microsoft YaHei" panose="020B0503020204020204" pitchFamily="34" charset="-122"/>
              <a:ea typeface="Microsoft YaHei" panose="020B0503020204020204" pitchFamily="34" charset="-122"/>
              <a:sym typeface="+mn-ea"/>
            </a:endParaRPr>
          </a:p>
        </p:txBody>
      </p:sp>
      <p:sp>
        <p:nvSpPr>
          <p:cNvPr id="21" name="Rounded Rectangle 20@|1FFC:8470895|FBC:16777215|LFC:16777215|LBC:16777215"/>
          <p:cNvSpPr/>
          <p:nvPr/>
        </p:nvSpPr>
        <p:spPr>
          <a:xfrm rot="19896498">
            <a:off x="8697913" y="2174875"/>
            <a:ext cx="1644650" cy="1722438"/>
          </a:xfrm>
          <a:prstGeom prst="roundRect">
            <a:avLst>
              <a:gd name="adj" fmla="val 12743"/>
            </a:avLst>
          </a:prstGeom>
          <a:solidFill>
            <a:srgbClr val="8C24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smtClean="0">
                <a:ln>
                  <a:noFill/>
                </a:ln>
                <a:solidFill>
                  <a:schemeClr val="lt1"/>
                </a:solidFill>
                <a:effectLst/>
                <a:uLnTx/>
                <a:uFillTx/>
                <a:latin typeface="+mn-lt"/>
                <a:ea typeface="+mn-ea"/>
                <a:cs typeface="+mn-cs"/>
              </a:rPr>
              <a:t>04</a:t>
            </a:r>
            <a:endParaRPr kumimoji="0" lang="zh-CN" altLang="en-US" sz="5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22" name="Straight Connector 21@|9FFC:0|FBC:0|LFC:16777215|LBC:16777215"/>
          <p:cNvCxnSpPr/>
          <p:nvPr/>
        </p:nvCxnSpPr>
        <p:spPr>
          <a:xfrm>
            <a:off x="8997950" y="1991816"/>
            <a:ext cx="0" cy="2192833"/>
          </a:xfrm>
          <a:prstGeom prst="line">
            <a:avLst/>
          </a:prstGeom>
          <a:ln w="9525">
            <a:gradFill flip="none" rotWithShape="1">
              <a:gsLst>
                <a:gs pos="0">
                  <a:schemeClr val="bg1">
                    <a:lumMod val="75000"/>
                    <a:alpha val="0"/>
                  </a:schemeClr>
                </a:gs>
                <a:gs pos="53000">
                  <a:schemeClr val="bg1">
                    <a:lumMod val="65000"/>
                  </a:schemeClr>
                </a:gs>
                <a:gs pos="100000">
                  <a:schemeClr val="bg1">
                    <a:lumMod val="65000"/>
                    <a:alpha val="0"/>
                  </a:schemeClr>
                </a:gs>
              </a:gsLst>
              <a:lin ang="5400000" scaled="0"/>
              <a:tileRect/>
            </a:gradFill>
          </a:ln>
          <a:effectLst>
            <a:outerShdw blurRad="25400" dist="12700" algn="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23" name="Flowchart: Process 22@|1FFC:15921906|FBC:16777215|LFC:16777215|LBC:16777215"/>
          <p:cNvSpPr/>
          <p:nvPr/>
        </p:nvSpPr>
        <p:spPr>
          <a:xfrm>
            <a:off x="8386763" y="1992313"/>
            <a:ext cx="633413" cy="2192338"/>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schemeClr val="lt1"/>
              </a:solidFill>
              <a:effectLst/>
              <a:uLnTx/>
              <a:uFillTx/>
              <a:latin typeface="+mn-lt"/>
              <a:ea typeface="+mn-ea"/>
              <a:cs typeface="+mn-cs"/>
            </a:endParaRPr>
          </a:p>
        </p:txBody>
      </p:sp>
      <p:sp>
        <p:nvSpPr>
          <p:cNvPr id="22546" name="TextBox 23@|17FFC:16777215|FBC:16777215|LFC:16777215|LBC:16777215"/>
          <p:cNvSpPr txBox="1"/>
          <p:nvPr/>
        </p:nvSpPr>
        <p:spPr>
          <a:xfrm>
            <a:off x="8560435" y="2292350"/>
            <a:ext cx="459740" cy="2446020"/>
          </a:xfrm>
          <a:prstGeom prst="rect">
            <a:avLst/>
          </a:prstGeom>
          <a:noFill/>
          <a:ln w="9525">
            <a:noFill/>
          </a:ln>
        </p:spPr>
        <p:txBody>
          <a:bodyPr vert="eaVert" wrap="square">
            <a:spAutoFit/>
          </a:bodyPr>
          <a:p>
            <a:pPr eaLnBrk="1" hangingPunct="1">
              <a:buFont typeface="Arial" panose="020B0604020202020204" pitchFamily="34" charset="0"/>
            </a:pPr>
            <a:r>
              <a:rPr lang="vi-VN" altLang="zh-CN" dirty="0">
                <a:solidFill>
                  <a:srgbClr val="8C2473"/>
                </a:solidFill>
                <a:latin typeface="Microsoft YaHei" panose="020B0503020204020204" pitchFamily="34" charset="-122"/>
                <a:ea typeface="Microsoft YaHei" panose="020B0503020204020204" pitchFamily="34" charset="-122"/>
                <a:sym typeface="+mn-ea"/>
              </a:rPr>
              <a:t>QL nhân viên</a:t>
            </a:r>
            <a:endParaRPr lang="vi-VN" altLang="zh-CN" dirty="0">
              <a:solidFill>
                <a:srgbClr val="8C2473"/>
              </a:solidFill>
              <a:latin typeface="Microsoft YaHei" panose="020B0503020204020204" pitchFamily="34" charset="-122"/>
              <a:ea typeface="Microsoft YaHei" panose="020B0503020204020204" pitchFamily="34" charset="-122"/>
              <a:sym typeface="+mn-ea"/>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文本框 3"/>
          <p:cNvSpPr txBox="1"/>
          <p:nvPr/>
        </p:nvSpPr>
        <p:spPr>
          <a:xfrm>
            <a:off x="135255" y="122555"/>
            <a:ext cx="4553585" cy="460375"/>
          </a:xfrm>
          <a:prstGeom prst="rect">
            <a:avLst/>
          </a:prstGeom>
          <a:noFill/>
          <a:ln w="9525">
            <a:noFill/>
          </a:ln>
        </p:spPr>
        <p:txBody>
          <a:bodyPr wrap="square">
            <a:spAutoFit/>
          </a:bodyPr>
          <a:p>
            <a:pPr eaLnBrk="1" hangingPunct="1"/>
            <a:r>
              <a:rPr lang="en-US" altLang="en-US" sz="2400" b="1" dirty="0">
                <a:latin typeface="Microsoft YaHei" panose="020B0503020204020204" pitchFamily="34" charset="-122"/>
                <a:ea typeface="Microsoft YaHei" panose="020B0503020204020204" pitchFamily="34" charset="-122"/>
              </a:rPr>
              <a:t>Biểu </a:t>
            </a:r>
            <a:r>
              <a:rPr lang="" altLang="en-US" sz="2400" b="1" dirty="0">
                <a:latin typeface="Microsoft YaHei" panose="020B0503020204020204" pitchFamily="34" charset="-122"/>
                <a:ea typeface="Microsoft YaHei" panose="020B0503020204020204" pitchFamily="34" charset="-122"/>
              </a:rPr>
              <a:t>đ</a:t>
            </a:r>
            <a:r>
              <a:rPr lang="en-US" altLang="en-US" sz="2400" b="1" dirty="0">
                <a:latin typeface="Microsoft YaHei" panose="020B0503020204020204" pitchFamily="34" charset="-122"/>
                <a:ea typeface="Microsoft YaHei" panose="020B0503020204020204" pitchFamily="34" charset="-122"/>
              </a:rPr>
              <a:t>ồ use case tổng</a:t>
            </a:r>
            <a:endParaRPr lang="en-US" altLang="en-US" sz="2400" b="1" dirty="0">
              <a:latin typeface="Microsoft YaHei" panose="020B0503020204020204" pitchFamily="34" charset="-122"/>
              <a:ea typeface="Microsoft YaHei" panose="020B0503020204020204" pitchFamily="34" charset="-122"/>
            </a:endParaRPr>
          </a:p>
        </p:txBody>
      </p:sp>
      <p:pic>
        <p:nvPicPr>
          <p:cNvPr id="9" name="Picture 2"/>
          <p:cNvPicPr>
            <a:picLocks noChangeAspect="1"/>
          </p:cNvPicPr>
          <p:nvPr/>
        </p:nvPicPr>
        <p:blipFill>
          <a:blip r:embed="rId1"/>
          <a:srcRect l="3162" t="7232" r="3599" b="3585"/>
          <a:stretch>
            <a:fillRect/>
          </a:stretch>
        </p:blipFill>
        <p:spPr>
          <a:xfrm>
            <a:off x="772160" y="828040"/>
            <a:ext cx="8477250" cy="5648325"/>
          </a:xfrm>
          <a:prstGeom prst="rect">
            <a:avLst/>
          </a:prstGeom>
          <a:noFill/>
          <a:ln>
            <a:noFill/>
          </a:ln>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nvSpPr>
        <p:spPr>
          <a:xfrm rot="2957792" flipH="1">
            <a:off x="1227931" y="-1848644"/>
            <a:ext cx="1693863" cy="6934200"/>
          </a:xfrm>
          <a:custGeom>
            <a:avLst/>
            <a:gdLst>
              <a:gd name="connsiteX0" fmla="*/ 0 w 1694207"/>
              <a:gd name="connsiteY0" fmla="*/ 0 h 6934014"/>
              <a:gd name="connsiteX1" fmla="*/ 0 w 1694207"/>
              <a:gd name="connsiteY1" fmla="*/ 6934014 h 6934014"/>
              <a:gd name="connsiteX2" fmla="*/ 1694207 w 1694207"/>
              <a:gd name="connsiteY2" fmla="*/ 5476589 h 6934014"/>
              <a:gd name="connsiteX3" fmla="*/ 1694207 w 1694207"/>
              <a:gd name="connsiteY3" fmla="*/ 1969457 h 6934014"/>
            </a:gdLst>
            <a:ahLst/>
            <a:cxnLst>
              <a:cxn ang="0">
                <a:pos x="connsiteX0" y="connsiteY0"/>
              </a:cxn>
              <a:cxn ang="0">
                <a:pos x="connsiteX1" y="connsiteY1"/>
              </a:cxn>
              <a:cxn ang="0">
                <a:pos x="connsiteX2" y="connsiteY2"/>
              </a:cxn>
              <a:cxn ang="0">
                <a:pos x="connsiteX3" y="connsiteY3"/>
              </a:cxn>
            </a:cxnLst>
            <a:rect l="l" t="t" r="r" b="b"/>
            <a:pathLst>
              <a:path w="1694207" h="6934014">
                <a:moveTo>
                  <a:pt x="0" y="0"/>
                </a:moveTo>
                <a:lnTo>
                  <a:pt x="0" y="6934014"/>
                </a:lnTo>
                <a:lnTo>
                  <a:pt x="1694207" y="5476589"/>
                </a:lnTo>
                <a:lnTo>
                  <a:pt x="1694207" y="1969457"/>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
          <p:cNvSpPr/>
          <p:nvPr/>
        </p:nvSpPr>
        <p:spPr>
          <a:xfrm>
            <a:off x="4529138" y="2744788"/>
            <a:ext cx="6630988" cy="1146175"/>
          </a:xfrm>
          <a:prstGeom prst="rect">
            <a:avLst/>
          </a:prstGeom>
          <a:noFill/>
          <a:ln>
            <a:solidFill>
              <a:srgbClr val="8C2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653" name="文本框 8"/>
          <p:cNvSpPr txBox="1"/>
          <p:nvPr/>
        </p:nvSpPr>
        <p:spPr>
          <a:xfrm>
            <a:off x="4852988" y="2835275"/>
            <a:ext cx="5846762" cy="922020"/>
          </a:xfrm>
          <a:prstGeom prst="rect">
            <a:avLst/>
          </a:prstGeom>
          <a:noFill/>
          <a:ln w="9525">
            <a:noFill/>
          </a:ln>
        </p:spPr>
        <p:txBody>
          <a:bodyPr>
            <a:spAutoFit/>
          </a:bodyPr>
          <a:p>
            <a:pPr algn="ctr" eaLnBrk="1" hangingPunct="1"/>
            <a:r>
              <a:rPr lang="vi-VN" altLang="zh-CN" sz="5400" b="1" dirty="0">
                <a:latin typeface="Microsoft YaHei" panose="020B0503020204020204" pitchFamily="34" charset="-122"/>
                <a:ea typeface="Microsoft YaHei" panose="020B0503020204020204" pitchFamily="34" charset="-122"/>
              </a:rPr>
              <a:t>Cơ sở dữ </a:t>
            </a:r>
            <a:r>
              <a:rPr lang="vi-VN" altLang="zh-CN" sz="5400" b="1" dirty="0">
                <a:latin typeface="Microsoft YaHei" panose="020B0503020204020204" pitchFamily="34" charset="-122"/>
                <a:ea typeface="Microsoft YaHei" panose="020B0503020204020204" pitchFamily="34" charset="-122"/>
              </a:rPr>
              <a:t>liệu </a:t>
            </a:r>
            <a:endParaRPr lang="vi-VN" altLang="zh-CN" sz="5400" b="1" dirty="0">
              <a:latin typeface="Microsoft YaHei" panose="020B0503020204020204" pitchFamily="34" charset="-122"/>
              <a:ea typeface="Microsoft YaHei" panose="020B0503020204020204" pitchFamily="34" charset="-122"/>
            </a:endParaRPr>
          </a:p>
        </p:txBody>
      </p:sp>
      <p:sp>
        <p:nvSpPr>
          <p:cNvPr id="17" name="任意多边形 16"/>
          <p:cNvSpPr/>
          <p:nvPr/>
        </p:nvSpPr>
        <p:spPr>
          <a:xfrm>
            <a:off x="2832100" y="2592388"/>
            <a:ext cx="1452563" cy="1452563"/>
          </a:xfrm>
          <a:custGeom>
            <a:avLst/>
            <a:gdLst>
              <a:gd name="connsiteX0" fmla="*/ 498907 w 972523"/>
              <a:gd name="connsiteY0" fmla="*/ 0 h 972523"/>
              <a:gd name="connsiteX1" fmla="*/ 972523 w 972523"/>
              <a:gd name="connsiteY1" fmla="*/ 0 h 972523"/>
              <a:gd name="connsiteX2" fmla="*/ 972523 w 972523"/>
              <a:gd name="connsiteY2" fmla="*/ 972523 h 972523"/>
              <a:gd name="connsiteX3" fmla="*/ 0 w 972523"/>
              <a:gd name="connsiteY3" fmla="*/ 972523 h 972523"/>
              <a:gd name="connsiteX4" fmla="*/ 0 w 972523"/>
              <a:gd name="connsiteY4" fmla="*/ 429181 h 97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523" h="972523">
                <a:moveTo>
                  <a:pt x="498907" y="0"/>
                </a:moveTo>
                <a:lnTo>
                  <a:pt x="972523" y="0"/>
                </a:lnTo>
                <a:lnTo>
                  <a:pt x="972523" y="972523"/>
                </a:lnTo>
                <a:lnTo>
                  <a:pt x="0" y="972523"/>
                </a:lnTo>
                <a:lnTo>
                  <a:pt x="0" y="429181"/>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655" name="文本框 17"/>
          <p:cNvSpPr txBox="1"/>
          <p:nvPr/>
        </p:nvSpPr>
        <p:spPr>
          <a:xfrm>
            <a:off x="3043238" y="2921000"/>
            <a:ext cx="1182687" cy="1014413"/>
          </a:xfrm>
          <a:prstGeom prst="rect">
            <a:avLst/>
          </a:prstGeom>
          <a:noFill/>
          <a:ln w="9525">
            <a:noFill/>
          </a:ln>
        </p:spPr>
        <p:txBody>
          <a:bodyPr>
            <a:spAutoFit/>
          </a:bodyPr>
          <a:p>
            <a:pPr eaLnBrk="1" hangingPunct="1"/>
            <a:r>
              <a:rPr lang="en-US" altLang="zh-CN" sz="6000" b="1" dirty="0">
                <a:solidFill>
                  <a:srgbClr val="FFFFFF"/>
                </a:solidFill>
                <a:latin typeface="Microsoft YaHei" panose="020B0503020204020204" pitchFamily="34" charset="-122"/>
                <a:ea typeface="Microsoft YaHei" panose="020B0503020204020204" pitchFamily="34" charset="-122"/>
              </a:rPr>
              <a:t>04</a:t>
            </a:r>
            <a:endParaRPr lang="zh-CN" altLang="en-US" sz="6000" b="1" dirty="0">
              <a:solidFill>
                <a:srgbClr val="FFFFFF"/>
              </a:solidFill>
              <a:latin typeface="Microsoft YaHei" panose="020B0503020204020204" pitchFamily="34" charset="-122"/>
              <a:ea typeface="Microsoft YaHei" panose="020B0503020204020204" pitchFamily="34" charset="-122"/>
            </a:endParaRPr>
          </a:p>
        </p:txBody>
      </p:sp>
      <p:sp>
        <p:nvSpPr>
          <p:cNvPr id="8195" name="文本框 13"/>
          <p:cNvSpPr txBox="1"/>
          <p:nvPr/>
        </p:nvSpPr>
        <p:spPr>
          <a:xfrm rot="-2466650">
            <a:off x="-228600" y="1111250"/>
            <a:ext cx="4875213" cy="922020"/>
          </a:xfrm>
          <a:prstGeom prst="rect">
            <a:avLst/>
          </a:prstGeom>
          <a:noFill/>
          <a:ln w="9525">
            <a:noFill/>
          </a:ln>
        </p:spPr>
        <p:txBody>
          <a:bodyPr>
            <a:spAutoFit/>
          </a:bodyPr>
          <a:p>
            <a:pPr algn="ctr" eaLnBrk="1" hangingPunct="1"/>
            <a:r>
              <a:rPr lang="zh-CN" altLang="en-US" sz="5400" b="1" dirty="0">
                <a:solidFill>
                  <a:srgbClr val="FFFFFF"/>
                </a:solidFill>
                <a:latin typeface="Microsoft YaHei" panose="020B0503020204020204" pitchFamily="34" charset="-122"/>
                <a:ea typeface="Microsoft YaHei" panose="020B0503020204020204" pitchFamily="34" charset="-122"/>
              </a:rPr>
              <a:t> </a:t>
            </a:r>
            <a:r>
              <a:rPr lang="vi-VN" altLang="en-US" sz="5400" b="1" dirty="0">
                <a:solidFill>
                  <a:srgbClr val="FFFFFF"/>
                </a:solidFill>
                <a:latin typeface="Microsoft YaHei" panose="020B0503020204020204" pitchFamily="34" charset="-122"/>
                <a:ea typeface="Microsoft YaHei" panose="020B0503020204020204" pitchFamily="34" charset="-122"/>
              </a:rPr>
              <a:t>Nội </a:t>
            </a:r>
            <a:r>
              <a:rPr lang="vi-VN" altLang="en-US" sz="5400" b="1" dirty="0">
                <a:solidFill>
                  <a:srgbClr val="FFFFFF"/>
                </a:solidFill>
                <a:latin typeface="Microsoft YaHei" panose="020B0503020204020204" pitchFamily="34" charset="-122"/>
                <a:ea typeface="Microsoft YaHei" panose="020B0503020204020204" pitchFamily="34" charset="-122"/>
              </a:rPr>
              <a:t>dung</a:t>
            </a:r>
            <a:endParaRPr lang="vi-VN" altLang="en-US" sz="5400" b="1"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文本框 3"/>
          <p:cNvSpPr txBox="1"/>
          <p:nvPr/>
        </p:nvSpPr>
        <p:spPr>
          <a:xfrm>
            <a:off x="134938" y="122238"/>
            <a:ext cx="2671762" cy="460375"/>
          </a:xfrm>
          <a:prstGeom prst="rect">
            <a:avLst/>
          </a:prstGeom>
          <a:noFill/>
          <a:ln w="9525">
            <a:noFill/>
          </a:ln>
        </p:spPr>
        <p:txBody>
          <a:bodyPr>
            <a:spAutoFit/>
          </a:bodyPr>
          <a:p>
            <a:pPr eaLnBrk="1" hangingPunct="1"/>
            <a:r>
              <a:rPr lang="en-US" altLang="en-US" sz="2400" b="1" dirty="0">
                <a:latin typeface="Microsoft YaHei" panose="020B0503020204020204" pitchFamily="34" charset="-122"/>
                <a:ea typeface="Microsoft YaHei" panose="020B0503020204020204" pitchFamily="34" charset="-122"/>
              </a:rPr>
              <a:t>Mô hình ERD</a:t>
            </a:r>
            <a:endParaRPr lang="en-US" altLang="en-US" sz="2400" b="1" dirty="0">
              <a:latin typeface="Microsoft YaHei" panose="020B0503020204020204" pitchFamily="34" charset="-122"/>
              <a:ea typeface="Microsoft YaHei" panose="020B0503020204020204" pitchFamily="34" charset="-122"/>
            </a:endParaRPr>
          </a:p>
        </p:txBody>
      </p:sp>
      <p:pic>
        <p:nvPicPr>
          <p:cNvPr id="5" name="Picture 1"/>
          <p:cNvPicPr>
            <a:picLocks noChangeAspect="1"/>
          </p:cNvPicPr>
          <p:nvPr/>
        </p:nvPicPr>
        <p:blipFill>
          <a:blip r:embed="rId1"/>
          <a:stretch>
            <a:fillRect/>
          </a:stretch>
        </p:blipFill>
        <p:spPr>
          <a:xfrm>
            <a:off x="1600200" y="804545"/>
            <a:ext cx="8483600" cy="5728335"/>
          </a:xfrm>
          <a:prstGeom prst="rect">
            <a:avLst/>
          </a:prstGeom>
          <a:noFill/>
          <a:ln>
            <a:noFill/>
          </a:ln>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文本框 3"/>
          <p:cNvSpPr txBox="1"/>
          <p:nvPr/>
        </p:nvSpPr>
        <p:spPr>
          <a:xfrm>
            <a:off x="134938" y="122238"/>
            <a:ext cx="2671762" cy="460375"/>
          </a:xfrm>
          <a:prstGeom prst="rect">
            <a:avLst/>
          </a:prstGeom>
          <a:noFill/>
          <a:ln w="9525">
            <a:noFill/>
          </a:ln>
        </p:spPr>
        <p:txBody>
          <a:bodyPr>
            <a:spAutoFit/>
          </a:bodyPr>
          <a:p>
            <a:pPr eaLnBrk="1" hangingPunct="1"/>
            <a:r>
              <a:rPr lang="en-US" altLang="en-US" sz="2400" b="1" dirty="0">
                <a:latin typeface="Microsoft YaHei" panose="020B0503020204020204" pitchFamily="34" charset="-122"/>
                <a:ea typeface="Microsoft YaHei" panose="020B0503020204020204" pitchFamily="34" charset="-122"/>
              </a:rPr>
              <a:t>Diagram</a:t>
            </a:r>
            <a:endParaRPr lang="en-US" altLang="en-US" sz="2400" b="1" dirty="0">
              <a:latin typeface="Microsoft YaHei" panose="020B0503020204020204" pitchFamily="34" charset="-122"/>
              <a:ea typeface="Microsoft YaHei" panose="020B0503020204020204" pitchFamily="34" charset="-122"/>
            </a:endParaRPr>
          </a:p>
        </p:txBody>
      </p:sp>
      <p:pic>
        <p:nvPicPr>
          <p:cNvPr id="2" name="Picture 7"/>
          <p:cNvPicPr>
            <a:picLocks noChangeAspect="1"/>
          </p:cNvPicPr>
          <p:nvPr/>
        </p:nvPicPr>
        <p:blipFill>
          <a:blip r:embed="rId1"/>
          <a:stretch>
            <a:fillRect/>
          </a:stretch>
        </p:blipFill>
        <p:spPr>
          <a:xfrm>
            <a:off x="1960880" y="838200"/>
            <a:ext cx="7254240" cy="5455285"/>
          </a:xfrm>
          <a:prstGeom prst="rect">
            <a:avLst/>
          </a:prstGeom>
          <a:noFill/>
          <a:ln>
            <a:noFill/>
          </a:ln>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69365" y="102870"/>
            <a:ext cx="9914890" cy="6615430"/>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nvSpPr>
        <p:spPr>
          <a:xfrm rot="2957792" flipH="1">
            <a:off x="1227931" y="-1848644"/>
            <a:ext cx="1693863" cy="6934200"/>
          </a:xfrm>
          <a:custGeom>
            <a:avLst/>
            <a:gdLst>
              <a:gd name="connsiteX0" fmla="*/ 0 w 1694207"/>
              <a:gd name="connsiteY0" fmla="*/ 0 h 6934014"/>
              <a:gd name="connsiteX1" fmla="*/ 0 w 1694207"/>
              <a:gd name="connsiteY1" fmla="*/ 6934014 h 6934014"/>
              <a:gd name="connsiteX2" fmla="*/ 1694207 w 1694207"/>
              <a:gd name="connsiteY2" fmla="*/ 5476589 h 6934014"/>
              <a:gd name="connsiteX3" fmla="*/ 1694207 w 1694207"/>
              <a:gd name="connsiteY3" fmla="*/ 1969457 h 6934014"/>
            </a:gdLst>
            <a:ahLst/>
            <a:cxnLst>
              <a:cxn ang="0">
                <a:pos x="connsiteX0" y="connsiteY0"/>
              </a:cxn>
              <a:cxn ang="0">
                <a:pos x="connsiteX1" y="connsiteY1"/>
              </a:cxn>
              <a:cxn ang="0">
                <a:pos x="connsiteX2" y="connsiteY2"/>
              </a:cxn>
              <a:cxn ang="0">
                <a:pos x="connsiteX3" y="connsiteY3"/>
              </a:cxn>
            </a:cxnLst>
            <a:rect l="l" t="t" r="r" b="b"/>
            <a:pathLst>
              <a:path w="1694207" h="6934014">
                <a:moveTo>
                  <a:pt x="0" y="0"/>
                </a:moveTo>
                <a:lnTo>
                  <a:pt x="0" y="6934014"/>
                </a:lnTo>
                <a:lnTo>
                  <a:pt x="1694207" y="5476589"/>
                </a:lnTo>
                <a:lnTo>
                  <a:pt x="1694207" y="1969457"/>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5" name="文本框 13"/>
          <p:cNvSpPr txBox="1"/>
          <p:nvPr/>
        </p:nvSpPr>
        <p:spPr>
          <a:xfrm rot="-2466650">
            <a:off x="-228600" y="1111250"/>
            <a:ext cx="4875213" cy="922020"/>
          </a:xfrm>
          <a:prstGeom prst="rect">
            <a:avLst/>
          </a:prstGeom>
          <a:noFill/>
          <a:ln w="9525">
            <a:noFill/>
          </a:ln>
        </p:spPr>
        <p:txBody>
          <a:bodyPr>
            <a:spAutoFit/>
          </a:bodyPr>
          <a:p>
            <a:pPr algn="ctr" eaLnBrk="1" hangingPunct="1"/>
            <a:r>
              <a:rPr lang="zh-CN" altLang="en-US" sz="5400" b="1" dirty="0">
                <a:solidFill>
                  <a:srgbClr val="FFFFFF"/>
                </a:solidFill>
                <a:latin typeface="Microsoft YaHei" panose="020B0503020204020204" pitchFamily="34" charset="-122"/>
                <a:ea typeface="Microsoft YaHei" panose="020B0503020204020204" pitchFamily="34" charset="-122"/>
              </a:rPr>
              <a:t> </a:t>
            </a:r>
            <a:r>
              <a:rPr lang="vi-VN" altLang="en-US" sz="5400" b="1" dirty="0">
                <a:solidFill>
                  <a:srgbClr val="FFFFFF"/>
                </a:solidFill>
                <a:latin typeface="Microsoft YaHei" panose="020B0503020204020204" pitchFamily="34" charset="-122"/>
                <a:ea typeface="Microsoft YaHei" panose="020B0503020204020204" pitchFamily="34" charset="-122"/>
              </a:rPr>
              <a:t>Nội Dung</a:t>
            </a:r>
            <a:endParaRPr lang="vi-VN" altLang="en-US" sz="5400" b="1" dirty="0">
              <a:solidFill>
                <a:srgbClr val="FFFFFF"/>
              </a:solidFill>
              <a:latin typeface="Microsoft YaHei" panose="020B0503020204020204" pitchFamily="34" charset="-122"/>
              <a:ea typeface="Microsoft YaHei" panose="020B0503020204020204" pitchFamily="34" charset="-122"/>
            </a:endParaRPr>
          </a:p>
        </p:txBody>
      </p:sp>
      <p:sp>
        <p:nvSpPr>
          <p:cNvPr id="2" name="矩形 1"/>
          <p:cNvSpPr/>
          <p:nvPr/>
        </p:nvSpPr>
        <p:spPr>
          <a:xfrm>
            <a:off x="6753225" y="1606550"/>
            <a:ext cx="4498975" cy="623888"/>
          </a:xfrm>
          <a:prstGeom prst="rect">
            <a:avLst/>
          </a:prstGeom>
          <a:noFill/>
          <a:ln>
            <a:solidFill>
              <a:srgbClr val="8C2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7" name="文本框 8"/>
          <p:cNvSpPr txBox="1"/>
          <p:nvPr/>
        </p:nvSpPr>
        <p:spPr>
          <a:xfrm>
            <a:off x="7062788" y="1641475"/>
            <a:ext cx="3929062" cy="521970"/>
          </a:xfrm>
          <a:prstGeom prst="rect">
            <a:avLst/>
          </a:prstGeom>
          <a:noFill/>
          <a:ln w="9525">
            <a:noFill/>
          </a:ln>
        </p:spPr>
        <p:txBody>
          <a:bodyPr>
            <a:spAutoFit/>
          </a:bodyPr>
          <a:p>
            <a:pPr eaLnBrk="1" hangingPunct="1"/>
            <a:r>
              <a:rPr lang="vi-VN" altLang="zh-CN" sz="2800" b="1" dirty="0">
                <a:latin typeface="Microsoft YaHei" panose="020B0503020204020204" pitchFamily="34" charset="-122"/>
                <a:ea typeface="Microsoft YaHei" panose="020B0503020204020204" pitchFamily="34" charset="-122"/>
              </a:rPr>
              <a:t>Mô tả bài toán</a:t>
            </a:r>
            <a:endParaRPr lang="vi-VN" altLang="zh-CN" sz="2800" b="1" dirty="0">
              <a:latin typeface="Microsoft YaHei" panose="020B0503020204020204" pitchFamily="34" charset="-122"/>
              <a:ea typeface="Microsoft YaHei" panose="020B0503020204020204" pitchFamily="34" charset="-122"/>
            </a:endParaRPr>
          </a:p>
        </p:txBody>
      </p:sp>
      <p:sp>
        <p:nvSpPr>
          <p:cNvPr id="17" name="任意多边形 16"/>
          <p:cNvSpPr/>
          <p:nvPr/>
        </p:nvSpPr>
        <p:spPr>
          <a:xfrm>
            <a:off x="5827713" y="1522413"/>
            <a:ext cx="792163" cy="792163"/>
          </a:xfrm>
          <a:custGeom>
            <a:avLst/>
            <a:gdLst>
              <a:gd name="connsiteX0" fmla="*/ 498907 w 972523"/>
              <a:gd name="connsiteY0" fmla="*/ 0 h 972523"/>
              <a:gd name="connsiteX1" fmla="*/ 972523 w 972523"/>
              <a:gd name="connsiteY1" fmla="*/ 0 h 972523"/>
              <a:gd name="connsiteX2" fmla="*/ 972523 w 972523"/>
              <a:gd name="connsiteY2" fmla="*/ 972523 h 972523"/>
              <a:gd name="connsiteX3" fmla="*/ 0 w 972523"/>
              <a:gd name="connsiteY3" fmla="*/ 972523 h 972523"/>
              <a:gd name="connsiteX4" fmla="*/ 0 w 972523"/>
              <a:gd name="connsiteY4" fmla="*/ 429181 h 97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523" h="972523">
                <a:moveTo>
                  <a:pt x="498907" y="0"/>
                </a:moveTo>
                <a:lnTo>
                  <a:pt x="972523" y="0"/>
                </a:lnTo>
                <a:lnTo>
                  <a:pt x="972523" y="972523"/>
                </a:lnTo>
                <a:lnTo>
                  <a:pt x="0" y="972523"/>
                </a:lnTo>
                <a:lnTo>
                  <a:pt x="0" y="429181"/>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9" name="文本框 17"/>
          <p:cNvSpPr txBox="1"/>
          <p:nvPr/>
        </p:nvSpPr>
        <p:spPr>
          <a:xfrm>
            <a:off x="5975350" y="1685925"/>
            <a:ext cx="796925" cy="523875"/>
          </a:xfrm>
          <a:prstGeom prst="rect">
            <a:avLst/>
          </a:prstGeom>
          <a:noFill/>
          <a:ln w="9525">
            <a:noFill/>
          </a:ln>
        </p:spPr>
        <p:txBody>
          <a:bodyPr>
            <a:spAutoFit/>
          </a:bodyPr>
          <a:p>
            <a:pPr eaLnBrk="1" hangingPunct="1"/>
            <a:r>
              <a:rPr lang="en-US" altLang="zh-CN" sz="2800" b="1" dirty="0">
                <a:solidFill>
                  <a:srgbClr val="FFFFFF"/>
                </a:solidFill>
                <a:latin typeface="Microsoft YaHei" panose="020B0503020204020204" pitchFamily="34" charset="-122"/>
                <a:ea typeface="Microsoft YaHei" panose="020B0503020204020204" pitchFamily="34" charset="-122"/>
              </a:rPr>
              <a:t>01</a:t>
            </a:r>
            <a:endParaRPr lang="zh-CN" altLang="en-US" sz="2800" b="1" dirty="0">
              <a:solidFill>
                <a:srgbClr val="FFFFFF"/>
              </a:solidFill>
              <a:latin typeface="Microsoft YaHei" panose="020B0503020204020204" pitchFamily="34" charset="-122"/>
              <a:ea typeface="Microsoft YaHei" panose="020B0503020204020204" pitchFamily="34" charset="-122"/>
            </a:endParaRPr>
          </a:p>
        </p:txBody>
      </p:sp>
      <p:sp>
        <p:nvSpPr>
          <p:cNvPr id="21" name="矩形 20"/>
          <p:cNvSpPr/>
          <p:nvPr/>
        </p:nvSpPr>
        <p:spPr>
          <a:xfrm>
            <a:off x="5449888" y="2744788"/>
            <a:ext cx="4498975" cy="623888"/>
          </a:xfrm>
          <a:prstGeom prst="rect">
            <a:avLst/>
          </a:prstGeom>
          <a:noFill/>
          <a:ln>
            <a:solidFill>
              <a:srgbClr val="8C2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1" name="文本框 21"/>
          <p:cNvSpPr txBox="1"/>
          <p:nvPr/>
        </p:nvSpPr>
        <p:spPr>
          <a:xfrm>
            <a:off x="5759450" y="2779713"/>
            <a:ext cx="3929063" cy="521970"/>
          </a:xfrm>
          <a:prstGeom prst="rect">
            <a:avLst/>
          </a:prstGeom>
          <a:noFill/>
          <a:ln w="9525">
            <a:noFill/>
          </a:ln>
        </p:spPr>
        <p:txBody>
          <a:bodyPr>
            <a:spAutoFit/>
          </a:bodyPr>
          <a:p>
            <a:pPr eaLnBrk="1" hangingPunct="1"/>
            <a:r>
              <a:rPr lang="vi-VN" altLang="zh-CN" sz="2800" b="1" dirty="0">
                <a:latin typeface="Microsoft YaHei" panose="020B0503020204020204" pitchFamily="34" charset="-122"/>
                <a:ea typeface="Microsoft YaHei" panose="020B0503020204020204" pitchFamily="34" charset="-122"/>
              </a:rPr>
              <a:t>Phân tích hệ thống</a:t>
            </a:r>
            <a:endParaRPr lang="vi-VN" altLang="zh-CN" sz="2800" b="1" dirty="0">
              <a:latin typeface="Microsoft YaHei" panose="020B0503020204020204" pitchFamily="34" charset="-122"/>
              <a:ea typeface="Microsoft YaHei" panose="020B0503020204020204" pitchFamily="34" charset="-122"/>
            </a:endParaRPr>
          </a:p>
        </p:txBody>
      </p:sp>
      <p:sp>
        <p:nvSpPr>
          <p:cNvPr id="24" name="任意多边形 23"/>
          <p:cNvSpPr/>
          <p:nvPr/>
        </p:nvSpPr>
        <p:spPr>
          <a:xfrm>
            <a:off x="4524375" y="2662238"/>
            <a:ext cx="792163" cy="790575"/>
          </a:xfrm>
          <a:custGeom>
            <a:avLst/>
            <a:gdLst>
              <a:gd name="connsiteX0" fmla="*/ 498907 w 972523"/>
              <a:gd name="connsiteY0" fmla="*/ 0 h 972523"/>
              <a:gd name="connsiteX1" fmla="*/ 972523 w 972523"/>
              <a:gd name="connsiteY1" fmla="*/ 0 h 972523"/>
              <a:gd name="connsiteX2" fmla="*/ 972523 w 972523"/>
              <a:gd name="connsiteY2" fmla="*/ 972523 h 972523"/>
              <a:gd name="connsiteX3" fmla="*/ 0 w 972523"/>
              <a:gd name="connsiteY3" fmla="*/ 972523 h 972523"/>
              <a:gd name="connsiteX4" fmla="*/ 0 w 972523"/>
              <a:gd name="connsiteY4" fmla="*/ 429181 h 97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523" h="972523">
                <a:moveTo>
                  <a:pt x="498907" y="0"/>
                </a:moveTo>
                <a:lnTo>
                  <a:pt x="972523" y="0"/>
                </a:lnTo>
                <a:lnTo>
                  <a:pt x="972523" y="972523"/>
                </a:lnTo>
                <a:lnTo>
                  <a:pt x="0" y="972523"/>
                </a:lnTo>
                <a:lnTo>
                  <a:pt x="0" y="429181"/>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3" name="文本框 28"/>
          <p:cNvSpPr txBox="1"/>
          <p:nvPr/>
        </p:nvSpPr>
        <p:spPr>
          <a:xfrm>
            <a:off x="4672013" y="2824163"/>
            <a:ext cx="796925" cy="523875"/>
          </a:xfrm>
          <a:prstGeom prst="rect">
            <a:avLst/>
          </a:prstGeom>
          <a:noFill/>
          <a:ln w="9525">
            <a:noFill/>
          </a:ln>
        </p:spPr>
        <p:txBody>
          <a:bodyPr>
            <a:spAutoFit/>
          </a:bodyPr>
          <a:p>
            <a:pPr eaLnBrk="1" hangingPunct="1"/>
            <a:r>
              <a:rPr lang="en-US" altLang="zh-CN" sz="2800" b="1" dirty="0">
                <a:solidFill>
                  <a:srgbClr val="FFFFFF"/>
                </a:solidFill>
                <a:latin typeface="Microsoft YaHei" panose="020B0503020204020204" pitchFamily="34" charset="-122"/>
                <a:ea typeface="Microsoft YaHei" panose="020B0503020204020204" pitchFamily="34" charset="-122"/>
              </a:rPr>
              <a:t>02</a:t>
            </a:r>
            <a:endParaRPr lang="zh-CN" altLang="en-US" sz="2800" b="1" dirty="0">
              <a:solidFill>
                <a:srgbClr val="FFFFFF"/>
              </a:solidFill>
              <a:latin typeface="Microsoft YaHei" panose="020B0503020204020204" pitchFamily="34" charset="-122"/>
              <a:ea typeface="Microsoft YaHei" panose="020B0503020204020204" pitchFamily="34" charset="-122"/>
            </a:endParaRPr>
          </a:p>
        </p:txBody>
      </p:sp>
      <p:sp>
        <p:nvSpPr>
          <p:cNvPr id="32" name="矩形 31"/>
          <p:cNvSpPr/>
          <p:nvPr/>
        </p:nvSpPr>
        <p:spPr>
          <a:xfrm>
            <a:off x="4100513" y="3884613"/>
            <a:ext cx="4498975" cy="623888"/>
          </a:xfrm>
          <a:prstGeom prst="rect">
            <a:avLst/>
          </a:prstGeom>
          <a:noFill/>
          <a:ln>
            <a:solidFill>
              <a:srgbClr val="8C2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5" name="文本框 32"/>
          <p:cNvSpPr txBox="1"/>
          <p:nvPr/>
        </p:nvSpPr>
        <p:spPr>
          <a:xfrm>
            <a:off x="4410075" y="3919538"/>
            <a:ext cx="3927475" cy="521970"/>
          </a:xfrm>
          <a:prstGeom prst="rect">
            <a:avLst/>
          </a:prstGeom>
          <a:noFill/>
          <a:ln w="9525">
            <a:noFill/>
          </a:ln>
        </p:spPr>
        <p:txBody>
          <a:bodyPr>
            <a:spAutoFit/>
          </a:bodyPr>
          <a:p>
            <a:pPr eaLnBrk="1" hangingPunct="1"/>
            <a:r>
              <a:rPr lang="vi-VN" altLang="zh-CN" sz="2800" b="1" dirty="0">
                <a:latin typeface="Microsoft YaHei" panose="020B0503020204020204" pitchFamily="34" charset="-122"/>
                <a:ea typeface="Microsoft YaHei" panose="020B0503020204020204" pitchFamily="34" charset="-122"/>
              </a:rPr>
              <a:t>Sơ đồ use </a:t>
            </a:r>
            <a:r>
              <a:rPr lang="vi-VN" altLang="zh-CN" sz="2800" b="1" dirty="0">
                <a:latin typeface="Microsoft YaHei" panose="020B0503020204020204" pitchFamily="34" charset="-122"/>
                <a:ea typeface="Microsoft YaHei" panose="020B0503020204020204" pitchFamily="34" charset="-122"/>
              </a:rPr>
              <a:t>case</a:t>
            </a:r>
            <a:endParaRPr lang="vi-VN" altLang="zh-CN" sz="2800" b="1" dirty="0">
              <a:latin typeface="Microsoft YaHei" panose="020B0503020204020204" pitchFamily="34" charset="-122"/>
              <a:ea typeface="Microsoft YaHei" panose="020B0503020204020204" pitchFamily="34" charset="-122"/>
            </a:endParaRPr>
          </a:p>
        </p:txBody>
      </p:sp>
      <p:sp>
        <p:nvSpPr>
          <p:cNvPr id="34" name="任意多边形 33"/>
          <p:cNvSpPr/>
          <p:nvPr/>
        </p:nvSpPr>
        <p:spPr>
          <a:xfrm>
            <a:off x="3175000" y="3800475"/>
            <a:ext cx="792163" cy="790575"/>
          </a:xfrm>
          <a:custGeom>
            <a:avLst/>
            <a:gdLst>
              <a:gd name="connsiteX0" fmla="*/ 498907 w 972523"/>
              <a:gd name="connsiteY0" fmla="*/ 0 h 972523"/>
              <a:gd name="connsiteX1" fmla="*/ 972523 w 972523"/>
              <a:gd name="connsiteY1" fmla="*/ 0 h 972523"/>
              <a:gd name="connsiteX2" fmla="*/ 972523 w 972523"/>
              <a:gd name="connsiteY2" fmla="*/ 972523 h 972523"/>
              <a:gd name="connsiteX3" fmla="*/ 0 w 972523"/>
              <a:gd name="connsiteY3" fmla="*/ 972523 h 972523"/>
              <a:gd name="connsiteX4" fmla="*/ 0 w 972523"/>
              <a:gd name="connsiteY4" fmla="*/ 429181 h 97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523" h="972523">
                <a:moveTo>
                  <a:pt x="498907" y="0"/>
                </a:moveTo>
                <a:lnTo>
                  <a:pt x="972523" y="0"/>
                </a:lnTo>
                <a:lnTo>
                  <a:pt x="972523" y="972523"/>
                </a:lnTo>
                <a:lnTo>
                  <a:pt x="0" y="972523"/>
                </a:lnTo>
                <a:lnTo>
                  <a:pt x="0" y="429181"/>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7" name="文本框 34"/>
          <p:cNvSpPr txBox="1"/>
          <p:nvPr/>
        </p:nvSpPr>
        <p:spPr>
          <a:xfrm>
            <a:off x="3322638" y="3963988"/>
            <a:ext cx="796925" cy="522287"/>
          </a:xfrm>
          <a:prstGeom prst="rect">
            <a:avLst/>
          </a:prstGeom>
          <a:noFill/>
          <a:ln w="9525">
            <a:noFill/>
          </a:ln>
        </p:spPr>
        <p:txBody>
          <a:bodyPr>
            <a:spAutoFit/>
          </a:bodyPr>
          <a:p>
            <a:pPr eaLnBrk="1" hangingPunct="1"/>
            <a:r>
              <a:rPr lang="en-US" altLang="zh-CN" sz="2800" b="1" dirty="0">
                <a:solidFill>
                  <a:srgbClr val="FFFFFF"/>
                </a:solidFill>
                <a:latin typeface="Microsoft YaHei" panose="020B0503020204020204" pitchFamily="34" charset="-122"/>
                <a:ea typeface="Microsoft YaHei" panose="020B0503020204020204" pitchFamily="34" charset="-122"/>
              </a:rPr>
              <a:t>03</a:t>
            </a:r>
            <a:endParaRPr lang="zh-CN" altLang="en-US" sz="2800" b="1" dirty="0">
              <a:solidFill>
                <a:srgbClr val="FFFFFF"/>
              </a:solidFill>
              <a:latin typeface="Microsoft YaHei" panose="020B0503020204020204" pitchFamily="34" charset="-122"/>
              <a:ea typeface="Microsoft YaHei" panose="020B0503020204020204" pitchFamily="34" charset="-122"/>
            </a:endParaRPr>
          </a:p>
        </p:txBody>
      </p:sp>
      <p:sp>
        <p:nvSpPr>
          <p:cNvPr id="37" name="矩形 36"/>
          <p:cNvSpPr/>
          <p:nvPr/>
        </p:nvSpPr>
        <p:spPr>
          <a:xfrm>
            <a:off x="2797175" y="5022850"/>
            <a:ext cx="4498975" cy="623888"/>
          </a:xfrm>
          <a:prstGeom prst="rect">
            <a:avLst/>
          </a:prstGeom>
          <a:noFill/>
          <a:ln>
            <a:solidFill>
              <a:srgbClr val="8C2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9" name="文本框 37"/>
          <p:cNvSpPr txBox="1"/>
          <p:nvPr/>
        </p:nvSpPr>
        <p:spPr>
          <a:xfrm>
            <a:off x="3106738" y="5057775"/>
            <a:ext cx="3927475" cy="521970"/>
          </a:xfrm>
          <a:prstGeom prst="rect">
            <a:avLst/>
          </a:prstGeom>
          <a:noFill/>
          <a:ln w="9525">
            <a:noFill/>
          </a:ln>
        </p:spPr>
        <p:txBody>
          <a:bodyPr>
            <a:spAutoFit/>
          </a:bodyPr>
          <a:p>
            <a:pPr eaLnBrk="1" hangingPunct="1"/>
            <a:r>
              <a:rPr lang="vi-VN" altLang="zh-CN" sz="2800" b="1" dirty="0">
                <a:latin typeface="Microsoft YaHei" panose="020B0503020204020204" pitchFamily="34" charset="-122"/>
                <a:ea typeface="Microsoft YaHei" panose="020B0503020204020204" pitchFamily="34" charset="-122"/>
              </a:rPr>
              <a:t>Cơ sở dữ </a:t>
            </a:r>
            <a:r>
              <a:rPr lang="vi-VN" altLang="zh-CN" sz="2800" b="1" dirty="0">
                <a:latin typeface="Microsoft YaHei" panose="020B0503020204020204" pitchFamily="34" charset="-122"/>
                <a:ea typeface="Microsoft YaHei" panose="020B0503020204020204" pitchFamily="34" charset="-122"/>
              </a:rPr>
              <a:t>liệu</a:t>
            </a:r>
            <a:endParaRPr lang="vi-VN" altLang="zh-CN" sz="2800" b="1" dirty="0">
              <a:latin typeface="Microsoft YaHei" panose="020B0503020204020204" pitchFamily="34" charset="-122"/>
              <a:ea typeface="Microsoft YaHei" panose="020B0503020204020204" pitchFamily="34" charset="-122"/>
            </a:endParaRPr>
          </a:p>
        </p:txBody>
      </p:sp>
      <p:sp>
        <p:nvSpPr>
          <p:cNvPr id="39" name="任意多边形 38"/>
          <p:cNvSpPr/>
          <p:nvPr/>
        </p:nvSpPr>
        <p:spPr>
          <a:xfrm>
            <a:off x="1871663" y="4938713"/>
            <a:ext cx="792163" cy="792163"/>
          </a:xfrm>
          <a:custGeom>
            <a:avLst/>
            <a:gdLst>
              <a:gd name="connsiteX0" fmla="*/ 498907 w 972523"/>
              <a:gd name="connsiteY0" fmla="*/ 0 h 972523"/>
              <a:gd name="connsiteX1" fmla="*/ 972523 w 972523"/>
              <a:gd name="connsiteY1" fmla="*/ 0 h 972523"/>
              <a:gd name="connsiteX2" fmla="*/ 972523 w 972523"/>
              <a:gd name="connsiteY2" fmla="*/ 972523 h 972523"/>
              <a:gd name="connsiteX3" fmla="*/ 0 w 972523"/>
              <a:gd name="connsiteY3" fmla="*/ 972523 h 972523"/>
              <a:gd name="connsiteX4" fmla="*/ 0 w 972523"/>
              <a:gd name="connsiteY4" fmla="*/ 429181 h 97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523" h="972523">
                <a:moveTo>
                  <a:pt x="498907" y="0"/>
                </a:moveTo>
                <a:lnTo>
                  <a:pt x="972523" y="0"/>
                </a:lnTo>
                <a:lnTo>
                  <a:pt x="972523" y="972523"/>
                </a:lnTo>
                <a:lnTo>
                  <a:pt x="0" y="972523"/>
                </a:lnTo>
                <a:lnTo>
                  <a:pt x="0" y="429181"/>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11" name="文本框 39"/>
          <p:cNvSpPr txBox="1"/>
          <p:nvPr/>
        </p:nvSpPr>
        <p:spPr>
          <a:xfrm>
            <a:off x="2017713" y="5102225"/>
            <a:ext cx="798512" cy="522288"/>
          </a:xfrm>
          <a:prstGeom prst="rect">
            <a:avLst/>
          </a:prstGeom>
          <a:noFill/>
          <a:ln w="9525">
            <a:noFill/>
          </a:ln>
        </p:spPr>
        <p:txBody>
          <a:bodyPr>
            <a:spAutoFit/>
          </a:bodyPr>
          <a:p>
            <a:pPr eaLnBrk="1" hangingPunct="1"/>
            <a:r>
              <a:rPr lang="en-US" altLang="zh-CN" sz="2800" b="1" dirty="0">
                <a:solidFill>
                  <a:srgbClr val="FFFFFF"/>
                </a:solidFill>
                <a:latin typeface="Microsoft YaHei" panose="020B0503020204020204" pitchFamily="34" charset="-122"/>
                <a:ea typeface="Microsoft YaHei" panose="020B0503020204020204" pitchFamily="34" charset="-122"/>
              </a:rPr>
              <a:t>04</a:t>
            </a:r>
            <a:endParaRPr lang="zh-CN" altLang="en-US" sz="2800" b="1"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l="2" r="-2" b="4593"/>
          <a:stretch>
            <a:fillRect/>
          </a:stretch>
        </p:blipFill>
        <p:spPr>
          <a:xfrm>
            <a:off x="1395095" y="139700"/>
            <a:ext cx="9402445" cy="6361430"/>
          </a:xfrm>
          <a:prstGeom prst="rect">
            <a:avLst/>
          </a:prstGeom>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849120" y="146050"/>
            <a:ext cx="9195435" cy="6234430"/>
          </a:xfrm>
          <a:prstGeom prst="rect">
            <a:avLst/>
          </a:prstGeom>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994410" y="382270"/>
            <a:ext cx="10203815" cy="5835650"/>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438275" y="319405"/>
            <a:ext cx="9087485" cy="6218555"/>
          </a:xfrm>
          <a:prstGeom prst="rect">
            <a:avLst/>
          </a:prstGeom>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849120" y="146050"/>
            <a:ext cx="9195435" cy="6234430"/>
          </a:xfrm>
          <a:prstGeom prst="rect">
            <a:avLst/>
          </a:prstGeom>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379855" y="257810"/>
            <a:ext cx="9432290" cy="6342380"/>
          </a:xfrm>
          <a:prstGeom prst="rect">
            <a:avLst/>
          </a:prstGeom>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250315" y="0"/>
            <a:ext cx="9691370" cy="6562090"/>
          </a:xfrm>
          <a:prstGeom prst="rect">
            <a:avLst/>
          </a:prstGeom>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489075" y="350520"/>
            <a:ext cx="9213850" cy="6146800"/>
          </a:xfrm>
          <a:prstGeom prst="rect">
            <a:avLst/>
          </a:prstGeom>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238250" y="153670"/>
            <a:ext cx="9944100" cy="6550660"/>
          </a:xfrm>
          <a:prstGeom prst="rect">
            <a:avLst/>
          </a:prstGeom>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3794" name="组合 29"/>
          <p:cNvGrpSpPr/>
          <p:nvPr/>
        </p:nvGrpSpPr>
        <p:grpSpPr>
          <a:xfrm>
            <a:off x="2860675" y="-60325"/>
            <a:ext cx="11568113" cy="4352925"/>
            <a:chOff x="2861128" y="-60047"/>
            <a:chExt cx="11568365" cy="4352003"/>
          </a:xfrm>
        </p:grpSpPr>
        <p:sp>
          <p:nvSpPr>
            <p:cNvPr id="10" name="任意多边形 9"/>
            <p:cNvSpPr/>
            <p:nvPr/>
          </p:nvSpPr>
          <p:spPr>
            <a:xfrm rot="18642208">
              <a:off x="6480852" y="-3657495"/>
              <a:ext cx="4351193" cy="11546090"/>
            </a:xfrm>
            <a:custGeom>
              <a:avLst/>
              <a:gdLst>
                <a:gd name="connsiteX0" fmla="*/ 0 w 4351193"/>
                <a:gd name="connsiteY0" fmla="*/ 0 h 11546090"/>
                <a:gd name="connsiteX1" fmla="*/ 4351193 w 4351193"/>
                <a:gd name="connsiteY1" fmla="*/ 5058110 h 11546090"/>
                <a:gd name="connsiteX2" fmla="*/ 4351193 w 4351193"/>
                <a:gd name="connsiteY2" fmla="*/ 8565242 h 11546090"/>
                <a:gd name="connsiteX3" fmla="*/ 886060 w 4351193"/>
                <a:gd name="connsiteY3" fmla="*/ 11546090 h 11546090"/>
                <a:gd name="connsiteX4" fmla="*/ 0 w 4351193"/>
                <a:gd name="connsiteY4" fmla="*/ 10516077 h 11546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1193" h="11546090">
                  <a:moveTo>
                    <a:pt x="0" y="0"/>
                  </a:moveTo>
                  <a:lnTo>
                    <a:pt x="4351193" y="5058110"/>
                  </a:lnTo>
                  <a:lnTo>
                    <a:pt x="4351193" y="8565242"/>
                  </a:lnTo>
                  <a:lnTo>
                    <a:pt x="886060" y="11546090"/>
                  </a:lnTo>
                  <a:lnTo>
                    <a:pt x="0" y="10516077"/>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3799" name="图片 22"/>
            <p:cNvPicPr>
              <a:picLocks noChangeAspect="1"/>
            </p:cNvPicPr>
            <p:nvPr/>
          </p:nvPicPr>
          <p:blipFill>
            <a:blip r:embed="rId1"/>
            <a:stretch>
              <a:fillRect/>
            </a:stretch>
          </p:blipFill>
          <p:spPr>
            <a:xfrm>
              <a:off x="2861128" y="0"/>
              <a:ext cx="7986452" cy="4291956"/>
            </a:xfrm>
            <a:prstGeom prst="rect">
              <a:avLst/>
            </a:prstGeom>
            <a:noFill/>
            <a:ln w="9525">
              <a:noFill/>
            </a:ln>
          </p:spPr>
        </p:pic>
      </p:grpSp>
      <p:sp>
        <p:nvSpPr>
          <p:cNvPr id="26" name="文本框 25"/>
          <p:cNvSpPr txBox="1"/>
          <p:nvPr/>
        </p:nvSpPr>
        <p:spPr>
          <a:xfrm>
            <a:off x="817880" y="4291965"/>
            <a:ext cx="7752715" cy="1445260"/>
          </a:xfrm>
          <a:prstGeom prst="rect">
            <a:avLst/>
          </a:prstGeom>
          <a:noFill/>
        </p:spPr>
        <p:txBody>
          <a:bodyPr wrap="square" rtlCol="0">
            <a:spAutoFit/>
          </a:bodyPr>
          <a:lstStyle/>
          <a:p>
            <a:pPr marR="0" defTabSz="914400" eaLnBrk="1" fontAlgn="auto" hangingPunct="1">
              <a:spcBef>
                <a:spcPts val="0"/>
              </a:spcBef>
              <a:spcAft>
                <a:spcPts val="0"/>
              </a:spcAft>
              <a:buClrTx/>
              <a:buSzTx/>
              <a:buFontTx/>
              <a:buNone/>
              <a:defRPr/>
            </a:pPr>
            <a:r>
              <a:rPr kumimoji="0" lang="en-US" altLang="zh-CN" sz="8800" b="1" kern="1200" cap="none" spc="0" normalizeH="0" baseline="0" noProof="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rPr>
              <a:t>THANKS</a:t>
            </a:r>
            <a:r>
              <a:rPr kumimoji="0" lang="zh-CN" altLang="en-US" sz="8800" b="1" kern="1200" cap="none" spc="0" normalizeH="0" baseline="0" noProof="0" dirty="0" smtClean="0">
                <a:solidFill>
                  <a:schemeClr val="tx1">
                    <a:lumMod val="75000"/>
                    <a:lumOff val="25000"/>
                  </a:schemeClr>
                </a:solidFill>
                <a:latin typeface="Microsoft YaHei" panose="020B0503020204020204" pitchFamily="34" charset="-122"/>
                <a:ea typeface="Microsoft YaHei" panose="020B0503020204020204" pitchFamily="34" charset="-122"/>
                <a:cs typeface="+mn-cs"/>
              </a:rPr>
              <a:t>！</a:t>
            </a:r>
            <a:endParaRPr kumimoji="0" lang="zh-CN" altLang="en-US" sz="8800" b="1" kern="1200" cap="none" spc="0" normalizeH="0" baseline="0" noProof="0" dirty="0">
              <a:solidFill>
                <a:schemeClr val="tx1">
                  <a:lumMod val="75000"/>
                  <a:lumOff val="25000"/>
                </a:schemeClr>
              </a:solidFill>
              <a:latin typeface="Microsoft YaHei" panose="020B0503020204020204" pitchFamily="34" charset="-122"/>
              <a:ea typeface="Microsoft YaHei" panose="020B0503020204020204" pitchFamily="34" charset="-122"/>
              <a:cs typeface="+mn-cs"/>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nvSpPr>
        <p:spPr>
          <a:xfrm rot="2957792" flipH="1">
            <a:off x="1227931" y="-1848644"/>
            <a:ext cx="1693863" cy="6934200"/>
          </a:xfrm>
          <a:custGeom>
            <a:avLst/>
            <a:gdLst>
              <a:gd name="connsiteX0" fmla="*/ 0 w 1694207"/>
              <a:gd name="connsiteY0" fmla="*/ 0 h 6934014"/>
              <a:gd name="connsiteX1" fmla="*/ 0 w 1694207"/>
              <a:gd name="connsiteY1" fmla="*/ 6934014 h 6934014"/>
              <a:gd name="connsiteX2" fmla="*/ 1694207 w 1694207"/>
              <a:gd name="connsiteY2" fmla="*/ 5476589 h 6934014"/>
              <a:gd name="connsiteX3" fmla="*/ 1694207 w 1694207"/>
              <a:gd name="connsiteY3" fmla="*/ 1969457 h 6934014"/>
            </a:gdLst>
            <a:ahLst/>
            <a:cxnLst>
              <a:cxn ang="0">
                <a:pos x="connsiteX0" y="connsiteY0"/>
              </a:cxn>
              <a:cxn ang="0">
                <a:pos x="connsiteX1" y="connsiteY1"/>
              </a:cxn>
              <a:cxn ang="0">
                <a:pos x="connsiteX2" y="connsiteY2"/>
              </a:cxn>
              <a:cxn ang="0">
                <a:pos x="connsiteX3" y="connsiteY3"/>
              </a:cxn>
            </a:cxnLst>
            <a:rect l="l" t="t" r="r" b="b"/>
            <a:pathLst>
              <a:path w="1694207" h="6934014">
                <a:moveTo>
                  <a:pt x="0" y="0"/>
                </a:moveTo>
                <a:lnTo>
                  <a:pt x="0" y="6934014"/>
                </a:lnTo>
                <a:lnTo>
                  <a:pt x="1694207" y="5476589"/>
                </a:lnTo>
                <a:lnTo>
                  <a:pt x="1694207" y="1969457"/>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23" name="文本框 17"/>
          <p:cNvSpPr txBox="1"/>
          <p:nvPr/>
        </p:nvSpPr>
        <p:spPr>
          <a:xfrm>
            <a:off x="3043238" y="2921000"/>
            <a:ext cx="1182687" cy="1014413"/>
          </a:xfrm>
          <a:prstGeom prst="rect">
            <a:avLst/>
          </a:prstGeom>
          <a:noFill/>
          <a:ln w="9525">
            <a:noFill/>
          </a:ln>
        </p:spPr>
        <p:txBody>
          <a:bodyPr>
            <a:spAutoFit/>
          </a:bodyPr>
          <a:p>
            <a:pPr eaLnBrk="1" hangingPunct="1"/>
            <a:r>
              <a:rPr lang="en-US" altLang="zh-CN" sz="6000" b="1" dirty="0">
                <a:solidFill>
                  <a:srgbClr val="FFFFFF"/>
                </a:solidFill>
                <a:latin typeface="Microsoft YaHei" panose="020B0503020204020204" pitchFamily="34" charset="-122"/>
                <a:ea typeface="Microsoft YaHei" panose="020B0503020204020204" pitchFamily="34" charset="-122"/>
              </a:rPr>
              <a:t>01</a:t>
            </a:r>
            <a:endParaRPr lang="zh-CN" altLang="en-US" sz="6000" b="1" dirty="0">
              <a:solidFill>
                <a:srgbClr val="FFFFFF"/>
              </a:solidFill>
              <a:latin typeface="Microsoft YaHei" panose="020B0503020204020204" pitchFamily="34" charset="-122"/>
              <a:ea typeface="Microsoft YaHei" panose="020B0503020204020204" pitchFamily="34" charset="-122"/>
            </a:endParaRPr>
          </a:p>
        </p:txBody>
      </p:sp>
      <p:grpSp>
        <p:nvGrpSpPr>
          <p:cNvPr id="3074" name="组合 29"/>
          <p:cNvGrpSpPr/>
          <p:nvPr/>
        </p:nvGrpSpPr>
        <p:grpSpPr>
          <a:xfrm>
            <a:off x="1591310" y="817245"/>
            <a:ext cx="15135860" cy="9591675"/>
            <a:chOff x="2861128" y="-60047"/>
            <a:chExt cx="11568365" cy="4352003"/>
          </a:xfrm>
        </p:grpSpPr>
        <p:sp>
          <p:nvSpPr>
            <p:cNvPr id="10" name="Freeform 9@|5FFC:7545996|FBC:16777215|LFC:16777215|LBC:16777215"/>
            <p:cNvSpPr/>
            <p:nvPr/>
          </p:nvSpPr>
          <p:spPr>
            <a:xfrm rot="18642208">
              <a:off x="6480852" y="-3657495"/>
              <a:ext cx="4351193" cy="11546090"/>
            </a:xfrm>
            <a:custGeom>
              <a:avLst/>
              <a:gdLst>
                <a:gd name="connsiteX0" fmla="*/ 0 w 4351193"/>
                <a:gd name="connsiteY0" fmla="*/ 0 h 11546090"/>
                <a:gd name="connsiteX1" fmla="*/ 4351193 w 4351193"/>
                <a:gd name="connsiteY1" fmla="*/ 5058110 h 11546090"/>
                <a:gd name="connsiteX2" fmla="*/ 4351193 w 4351193"/>
                <a:gd name="connsiteY2" fmla="*/ 8565242 h 11546090"/>
                <a:gd name="connsiteX3" fmla="*/ 886060 w 4351193"/>
                <a:gd name="connsiteY3" fmla="*/ 11546090 h 11546090"/>
                <a:gd name="connsiteX4" fmla="*/ 0 w 4351193"/>
                <a:gd name="connsiteY4" fmla="*/ 10516077 h 11546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1193" h="11546090">
                  <a:moveTo>
                    <a:pt x="0" y="0"/>
                  </a:moveTo>
                  <a:lnTo>
                    <a:pt x="4351193" y="5058110"/>
                  </a:lnTo>
                  <a:lnTo>
                    <a:pt x="4351193" y="8565242"/>
                  </a:lnTo>
                  <a:lnTo>
                    <a:pt x="886060" y="11546090"/>
                  </a:lnTo>
                  <a:lnTo>
                    <a:pt x="0" y="10516077"/>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080" name="Picture 22@|13FFC:16777215|FBC:16777215|LFC:16777215|LBC:16777215"/>
            <p:cNvPicPr>
              <a:picLocks noChangeAspect="1"/>
            </p:cNvPicPr>
            <p:nvPr/>
          </p:nvPicPr>
          <p:blipFill>
            <a:blip r:embed="rId1"/>
            <a:stretch>
              <a:fillRect/>
            </a:stretch>
          </p:blipFill>
          <p:spPr>
            <a:xfrm>
              <a:off x="2861128" y="0"/>
              <a:ext cx="7986452" cy="4291956"/>
            </a:xfrm>
            <a:prstGeom prst="rect">
              <a:avLst/>
            </a:prstGeom>
            <a:noFill/>
            <a:ln w="9525">
              <a:noFill/>
            </a:ln>
          </p:spPr>
        </p:pic>
      </p:grpSp>
      <p:sp>
        <p:nvSpPr>
          <p:cNvPr id="8195" name="文本框 13"/>
          <p:cNvSpPr txBox="1"/>
          <p:nvPr/>
        </p:nvSpPr>
        <p:spPr>
          <a:xfrm rot="-2466650">
            <a:off x="-228600" y="1111250"/>
            <a:ext cx="4875213" cy="922020"/>
          </a:xfrm>
          <a:prstGeom prst="rect">
            <a:avLst/>
          </a:prstGeom>
          <a:noFill/>
          <a:ln w="9525">
            <a:noFill/>
          </a:ln>
        </p:spPr>
        <p:txBody>
          <a:bodyPr>
            <a:spAutoFit/>
          </a:bodyPr>
          <a:p>
            <a:pPr algn="ctr" eaLnBrk="1" hangingPunct="1"/>
            <a:r>
              <a:rPr lang="vi-VN" altLang="zh-CN" sz="5400" b="1" dirty="0">
                <a:solidFill>
                  <a:srgbClr val="FFFFFF"/>
                </a:solidFill>
                <a:latin typeface="Microsoft YaHei" panose="020B0503020204020204" pitchFamily="34" charset="-122"/>
                <a:ea typeface="Microsoft YaHei" panose="020B0503020204020204" pitchFamily="34" charset="-122"/>
              </a:rPr>
              <a:t>Thành </a:t>
            </a:r>
            <a:r>
              <a:rPr lang="vi-VN" altLang="zh-CN" sz="5400" b="1" dirty="0">
                <a:solidFill>
                  <a:srgbClr val="FFFFFF"/>
                </a:solidFill>
                <a:latin typeface="Microsoft YaHei" panose="020B0503020204020204" pitchFamily="34" charset="-122"/>
                <a:ea typeface="Microsoft YaHei" panose="020B0503020204020204" pitchFamily="34" charset="-122"/>
              </a:rPr>
              <a:t>viên</a:t>
            </a:r>
            <a:endParaRPr lang="vi-VN" altLang="zh-CN" sz="5400" b="1" dirty="0">
              <a:solidFill>
                <a:srgbClr val="FFFFFF"/>
              </a:solidFill>
              <a:latin typeface="Microsoft YaHei" panose="020B0503020204020204" pitchFamily="34" charset="-122"/>
              <a:ea typeface="Microsoft YaHei" panose="020B0503020204020204" pitchFamily="34" charset="-122"/>
            </a:endParaRPr>
          </a:p>
        </p:txBody>
      </p:sp>
      <p:graphicFrame>
        <p:nvGraphicFramePr>
          <p:cNvPr id="4" name="Table 3"/>
          <p:cNvGraphicFramePr/>
          <p:nvPr>
            <p:custDataLst>
              <p:tags r:id="rId2"/>
            </p:custDataLst>
          </p:nvPr>
        </p:nvGraphicFramePr>
        <p:xfrm>
          <a:off x="3428365" y="1811020"/>
          <a:ext cx="8533130" cy="4815840"/>
        </p:xfrm>
        <a:graphic>
          <a:graphicData uri="http://schemas.openxmlformats.org/drawingml/2006/table">
            <a:tbl>
              <a:tblPr firstRow="1" bandRow="1">
                <a:tableStyleId>{5C22544A-7EE6-4342-B048-85BDC9FD1C3A}</a:tableStyleId>
              </a:tblPr>
              <a:tblGrid>
                <a:gridCol w="4266565"/>
                <a:gridCol w="4266565"/>
              </a:tblGrid>
              <a:tr h="802640">
                <a:tc>
                  <a:txBody>
                    <a:bodyPr/>
                    <a:p>
                      <a:pPr algn="ctr">
                        <a:buNone/>
                      </a:pPr>
                      <a:r>
                        <a:rPr lang="vi-VN" altLang="en-US" sz="3600">
                          <a:latin typeface="Times New Roman" panose="02020603050405020304" charset="0"/>
                          <a:cs typeface="Times New Roman" panose="02020603050405020304" charset="0"/>
                        </a:rPr>
                        <a:t>Họ và tên</a:t>
                      </a:r>
                      <a:endParaRPr lang="vi-VN" altLang="en-US" sz="3600">
                        <a:latin typeface="Times New Roman" panose="02020603050405020304" charset="0"/>
                        <a:cs typeface="Times New Roman" panose="02020603050405020304" charset="0"/>
                      </a:endParaRPr>
                    </a:p>
                  </a:txBody>
                  <a:tcPr anchor="ctr" anchorCtr="0">
                    <a:solidFill>
                      <a:srgbClr val="8C2473"/>
                    </a:solidFill>
                  </a:tcPr>
                </a:tc>
                <a:tc>
                  <a:txBody>
                    <a:bodyPr/>
                    <a:p>
                      <a:pPr algn="ctr">
                        <a:buNone/>
                      </a:pPr>
                      <a:r>
                        <a:rPr lang="vi-VN" altLang="en-US" sz="3600">
                          <a:latin typeface="Times New Roman" panose="02020603050405020304" charset="0"/>
                          <a:cs typeface="Times New Roman" panose="02020603050405020304" charset="0"/>
                        </a:rPr>
                        <a:t>Mã sinh viên</a:t>
                      </a:r>
                      <a:endParaRPr lang="vi-VN" altLang="en-US" sz="3600">
                        <a:latin typeface="Times New Roman" panose="02020603050405020304" charset="0"/>
                        <a:cs typeface="Times New Roman" panose="02020603050405020304" charset="0"/>
                      </a:endParaRPr>
                    </a:p>
                  </a:txBody>
                  <a:tcPr anchor="ctr" anchorCtr="0">
                    <a:solidFill>
                      <a:srgbClr val="8C2473"/>
                    </a:solidFill>
                  </a:tcPr>
                </a:tc>
              </a:tr>
              <a:tr h="802640">
                <a:tc>
                  <a:txBody>
                    <a:bodyPr/>
                    <a:p>
                      <a:pPr algn="ctr">
                        <a:buNone/>
                      </a:pPr>
                      <a:r>
                        <a:rPr lang="vi-VN" altLang="en-US" sz="3600">
                          <a:solidFill>
                            <a:schemeClr val="bg1"/>
                          </a:solidFill>
                          <a:latin typeface="Times New Roman" panose="02020603050405020304" charset="0"/>
                          <a:cs typeface="Times New Roman" panose="02020603050405020304" charset="0"/>
                        </a:rPr>
                        <a:t>Nguyễn Trí Dũng</a:t>
                      </a:r>
                      <a:endParaRPr lang="vi-VN" altLang="en-US" sz="3600">
                        <a:solidFill>
                          <a:schemeClr val="bg1"/>
                        </a:solidFill>
                        <a:latin typeface="Times New Roman" panose="02020603050405020304" charset="0"/>
                        <a:cs typeface="Times New Roman" panose="02020603050405020304" charset="0"/>
                      </a:endParaRPr>
                    </a:p>
                  </a:txBody>
                  <a:tcPr anchor="ctr" anchorCtr="0">
                    <a:solidFill>
                      <a:srgbClr val="8C2473"/>
                    </a:solidFill>
                  </a:tcPr>
                </a:tc>
                <a:tc>
                  <a:txBody>
                    <a:bodyPr/>
                    <a:p>
                      <a:pPr algn="ctr">
                        <a:buNone/>
                      </a:pPr>
                      <a:r>
                        <a:rPr lang="vi-VN" altLang="en-US" sz="3600">
                          <a:solidFill>
                            <a:schemeClr val="bg1"/>
                          </a:solidFill>
                          <a:latin typeface="Times New Roman" panose="02020603050405020304" charset="0"/>
                          <a:cs typeface="Times New Roman" panose="02020603050405020304" charset="0"/>
                        </a:rPr>
                        <a:t>20223155</a:t>
                      </a:r>
                      <a:endParaRPr lang="vi-VN" altLang="en-US" sz="3600">
                        <a:solidFill>
                          <a:schemeClr val="bg1"/>
                        </a:solidFill>
                        <a:latin typeface="Times New Roman" panose="02020603050405020304" charset="0"/>
                        <a:cs typeface="Times New Roman" panose="02020603050405020304" charset="0"/>
                      </a:endParaRPr>
                    </a:p>
                  </a:txBody>
                  <a:tcPr anchor="ctr" anchorCtr="0">
                    <a:solidFill>
                      <a:srgbClr val="8C2473"/>
                    </a:solidFill>
                  </a:tcPr>
                </a:tc>
              </a:tr>
              <a:tr h="802640">
                <a:tc>
                  <a:txBody>
                    <a:bodyPr/>
                    <a:p>
                      <a:pPr algn="ctr">
                        <a:buNone/>
                      </a:pPr>
                      <a:r>
                        <a:rPr lang="vi-VN" altLang="en-US" sz="3600">
                          <a:solidFill>
                            <a:schemeClr val="bg1"/>
                          </a:solidFill>
                          <a:latin typeface="Times New Roman" panose="02020603050405020304" charset="0"/>
                          <a:cs typeface="Times New Roman" panose="02020603050405020304" charset="0"/>
                        </a:rPr>
                        <a:t>Nguyễn Trung Chính </a:t>
                      </a:r>
                      <a:endParaRPr lang="vi-VN" altLang="en-US" sz="3600">
                        <a:solidFill>
                          <a:schemeClr val="bg1"/>
                        </a:solidFill>
                        <a:latin typeface="Times New Roman" panose="02020603050405020304" charset="0"/>
                        <a:cs typeface="Times New Roman" panose="02020603050405020304" charset="0"/>
                      </a:endParaRPr>
                    </a:p>
                  </a:txBody>
                  <a:tcPr anchor="ctr" anchorCtr="0">
                    <a:solidFill>
                      <a:srgbClr val="8C2473"/>
                    </a:solidFill>
                  </a:tcPr>
                </a:tc>
                <a:tc>
                  <a:txBody>
                    <a:bodyPr/>
                    <a:p>
                      <a:pPr algn="ctr">
                        <a:buNone/>
                      </a:pPr>
                      <a:r>
                        <a:rPr lang="vi-VN" altLang="en-US" sz="3600">
                          <a:solidFill>
                            <a:schemeClr val="bg1"/>
                          </a:solidFill>
                          <a:latin typeface="Times New Roman" panose="02020603050405020304" charset="0"/>
                          <a:cs typeface="Times New Roman" panose="02020603050405020304" charset="0"/>
                        </a:rPr>
                        <a:t>20222999</a:t>
                      </a:r>
                      <a:endParaRPr lang="vi-VN" altLang="en-US" sz="3600">
                        <a:solidFill>
                          <a:schemeClr val="bg1"/>
                        </a:solidFill>
                        <a:latin typeface="Times New Roman" panose="02020603050405020304" charset="0"/>
                        <a:cs typeface="Times New Roman" panose="02020603050405020304" charset="0"/>
                      </a:endParaRPr>
                    </a:p>
                  </a:txBody>
                  <a:tcPr anchor="ctr" anchorCtr="0">
                    <a:solidFill>
                      <a:srgbClr val="8C2473"/>
                    </a:solidFill>
                  </a:tcPr>
                </a:tc>
              </a:tr>
              <a:tr h="802640">
                <a:tc>
                  <a:txBody>
                    <a:bodyPr/>
                    <a:p>
                      <a:pPr algn="ctr">
                        <a:buNone/>
                      </a:pPr>
                      <a:r>
                        <a:rPr lang="vi-VN" altLang="en-US" sz="3600">
                          <a:solidFill>
                            <a:schemeClr val="bg1"/>
                          </a:solidFill>
                          <a:latin typeface="Times New Roman" panose="02020603050405020304" charset="0"/>
                          <a:cs typeface="Times New Roman" panose="02020603050405020304" charset="0"/>
                        </a:rPr>
                        <a:t>Vũ Văn Phong</a:t>
                      </a:r>
                      <a:endParaRPr lang="vi-VN" altLang="en-US" sz="3600">
                        <a:solidFill>
                          <a:schemeClr val="bg1"/>
                        </a:solidFill>
                        <a:latin typeface="Times New Roman" panose="02020603050405020304" charset="0"/>
                        <a:cs typeface="Times New Roman" panose="02020603050405020304" charset="0"/>
                      </a:endParaRPr>
                    </a:p>
                  </a:txBody>
                  <a:tcPr anchor="ctr" anchorCtr="0">
                    <a:solidFill>
                      <a:srgbClr val="8C2473"/>
                    </a:solidFill>
                  </a:tcPr>
                </a:tc>
                <a:tc>
                  <a:txBody>
                    <a:bodyPr/>
                    <a:p>
                      <a:pPr algn="ctr">
                        <a:buNone/>
                      </a:pPr>
                      <a:r>
                        <a:rPr lang="vi-VN" altLang="en-US" sz="3600">
                          <a:solidFill>
                            <a:schemeClr val="bg1"/>
                          </a:solidFill>
                          <a:latin typeface="Times New Roman" panose="02020603050405020304" charset="0"/>
                          <a:cs typeface="Times New Roman" panose="02020603050405020304" charset="0"/>
                        </a:rPr>
                        <a:t>20222998</a:t>
                      </a:r>
                      <a:endParaRPr lang="vi-VN" altLang="en-US" sz="3600">
                        <a:solidFill>
                          <a:schemeClr val="bg1"/>
                        </a:solidFill>
                        <a:latin typeface="Times New Roman" panose="02020603050405020304" charset="0"/>
                        <a:cs typeface="Times New Roman" panose="02020603050405020304" charset="0"/>
                      </a:endParaRPr>
                    </a:p>
                  </a:txBody>
                  <a:tcPr anchor="ctr" anchorCtr="0">
                    <a:solidFill>
                      <a:srgbClr val="8C2473"/>
                    </a:solidFill>
                  </a:tcPr>
                </a:tc>
              </a:tr>
              <a:tr h="802640">
                <a:tc>
                  <a:txBody>
                    <a:bodyPr/>
                    <a:p>
                      <a:pPr algn="ctr">
                        <a:buNone/>
                      </a:pPr>
                      <a:r>
                        <a:rPr lang="vi-VN" altLang="en-US" sz="3600">
                          <a:solidFill>
                            <a:schemeClr val="bg1"/>
                          </a:solidFill>
                          <a:latin typeface="Times New Roman" panose="02020603050405020304" charset="0"/>
                          <a:cs typeface="Times New Roman" panose="02020603050405020304" charset="0"/>
                        </a:rPr>
                        <a:t>Trần Văn Nam</a:t>
                      </a:r>
                      <a:endParaRPr lang="vi-VN" altLang="en-US" sz="3600">
                        <a:solidFill>
                          <a:schemeClr val="bg1"/>
                        </a:solidFill>
                        <a:latin typeface="Times New Roman" panose="02020603050405020304" charset="0"/>
                        <a:cs typeface="Times New Roman" panose="02020603050405020304" charset="0"/>
                      </a:endParaRPr>
                    </a:p>
                  </a:txBody>
                  <a:tcPr anchor="ctr" anchorCtr="0">
                    <a:solidFill>
                      <a:srgbClr val="8C2473"/>
                    </a:solidFill>
                  </a:tcPr>
                </a:tc>
                <a:tc>
                  <a:txBody>
                    <a:bodyPr/>
                    <a:p>
                      <a:pPr algn="ctr">
                        <a:buNone/>
                      </a:pPr>
                      <a:r>
                        <a:rPr lang="vi-VN" altLang="en-US" sz="3600">
                          <a:solidFill>
                            <a:schemeClr val="bg1"/>
                          </a:solidFill>
                          <a:latin typeface="Times New Roman" panose="02020603050405020304" charset="0"/>
                          <a:cs typeface="Times New Roman" panose="02020603050405020304" charset="0"/>
                        </a:rPr>
                        <a:t>20222996</a:t>
                      </a:r>
                      <a:endParaRPr lang="vi-VN" altLang="en-US" sz="3600">
                        <a:solidFill>
                          <a:schemeClr val="bg1"/>
                        </a:solidFill>
                        <a:latin typeface="Times New Roman" panose="02020603050405020304" charset="0"/>
                        <a:cs typeface="Times New Roman" panose="02020603050405020304" charset="0"/>
                      </a:endParaRPr>
                    </a:p>
                  </a:txBody>
                  <a:tcPr anchor="ctr" anchorCtr="0">
                    <a:solidFill>
                      <a:srgbClr val="8C2473"/>
                    </a:solidFill>
                  </a:tcPr>
                </a:tc>
              </a:tr>
              <a:tr h="802640">
                <a:tc>
                  <a:txBody>
                    <a:bodyPr/>
                    <a:p>
                      <a:pPr algn="ctr">
                        <a:buNone/>
                      </a:pPr>
                      <a:r>
                        <a:rPr lang="vi-VN" altLang="en-US" sz="3600">
                          <a:solidFill>
                            <a:schemeClr val="bg1"/>
                          </a:solidFill>
                          <a:latin typeface="Times New Roman" panose="02020603050405020304" charset="0"/>
                          <a:cs typeface="Times New Roman" panose="02020603050405020304" charset="0"/>
                        </a:rPr>
                        <a:t>Đổng Trung Đức</a:t>
                      </a:r>
                      <a:endParaRPr lang="vi-VN" altLang="en-US" sz="3600">
                        <a:solidFill>
                          <a:schemeClr val="bg1"/>
                        </a:solidFill>
                        <a:latin typeface="Times New Roman" panose="02020603050405020304" charset="0"/>
                        <a:cs typeface="Times New Roman" panose="02020603050405020304" charset="0"/>
                      </a:endParaRPr>
                    </a:p>
                  </a:txBody>
                  <a:tcPr anchor="ctr" anchorCtr="0">
                    <a:solidFill>
                      <a:srgbClr val="8C2473"/>
                    </a:solidFill>
                  </a:tcPr>
                </a:tc>
                <a:tc>
                  <a:txBody>
                    <a:bodyPr/>
                    <a:p>
                      <a:pPr algn="ctr">
                        <a:buNone/>
                      </a:pPr>
                      <a:r>
                        <a:rPr lang="vi-VN" altLang="en-US" sz="3600">
                          <a:solidFill>
                            <a:schemeClr val="bg1"/>
                          </a:solidFill>
                          <a:latin typeface="Times New Roman" panose="02020603050405020304" charset="0"/>
                          <a:cs typeface="Times New Roman" panose="02020603050405020304" charset="0"/>
                        </a:rPr>
                        <a:t>20222877</a:t>
                      </a:r>
                      <a:endParaRPr lang="vi-VN" altLang="en-US" sz="3600">
                        <a:solidFill>
                          <a:schemeClr val="bg1"/>
                        </a:solidFill>
                        <a:latin typeface="Times New Roman" panose="02020603050405020304" charset="0"/>
                        <a:cs typeface="Times New Roman" panose="02020603050405020304" charset="0"/>
                      </a:endParaRPr>
                    </a:p>
                  </a:txBody>
                  <a:tcPr anchor="ctr" anchorCtr="0">
                    <a:solidFill>
                      <a:srgbClr val="8C2473"/>
                    </a:solidFill>
                  </a:tcPr>
                </a:tc>
              </a:tr>
            </a:tbl>
          </a:graphicData>
        </a:graphic>
      </p:graphicFrame>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nvSpPr>
        <p:spPr>
          <a:xfrm rot="2957792" flipH="1">
            <a:off x="1227931" y="-1848644"/>
            <a:ext cx="1693863" cy="6934200"/>
          </a:xfrm>
          <a:custGeom>
            <a:avLst/>
            <a:gdLst>
              <a:gd name="connsiteX0" fmla="*/ 0 w 1694207"/>
              <a:gd name="connsiteY0" fmla="*/ 0 h 6934014"/>
              <a:gd name="connsiteX1" fmla="*/ 0 w 1694207"/>
              <a:gd name="connsiteY1" fmla="*/ 6934014 h 6934014"/>
              <a:gd name="connsiteX2" fmla="*/ 1694207 w 1694207"/>
              <a:gd name="connsiteY2" fmla="*/ 5476589 h 6934014"/>
              <a:gd name="connsiteX3" fmla="*/ 1694207 w 1694207"/>
              <a:gd name="connsiteY3" fmla="*/ 1969457 h 6934014"/>
            </a:gdLst>
            <a:ahLst/>
            <a:cxnLst>
              <a:cxn ang="0">
                <a:pos x="connsiteX0" y="connsiteY0"/>
              </a:cxn>
              <a:cxn ang="0">
                <a:pos x="connsiteX1" y="connsiteY1"/>
              </a:cxn>
              <a:cxn ang="0">
                <a:pos x="connsiteX2" y="connsiteY2"/>
              </a:cxn>
              <a:cxn ang="0">
                <a:pos x="connsiteX3" y="connsiteY3"/>
              </a:cxn>
            </a:cxnLst>
            <a:rect l="l" t="t" r="r" b="b"/>
            <a:pathLst>
              <a:path w="1694207" h="6934014">
                <a:moveTo>
                  <a:pt x="0" y="0"/>
                </a:moveTo>
                <a:lnTo>
                  <a:pt x="0" y="6934014"/>
                </a:lnTo>
                <a:lnTo>
                  <a:pt x="1694207" y="5476589"/>
                </a:lnTo>
                <a:lnTo>
                  <a:pt x="1694207" y="1969457"/>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
          <p:cNvSpPr/>
          <p:nvPr/>
        </p:nvSpPr>
        <p:spPr>
          <a:xfrm>
            <a:off x="4529138" y="2744788"/>
            <a:ext cx="6630988" cy="1146175"/>
          </a:xfrm>
          <a:prstGeom prst="rect">
            <a:avLst/>
          </a:prstGeom>
          <a:noFill/>
          <a:ln>
            <a:solidFill>
              <a:srgbClr val="8C2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21" name="文本框 8"/>
          <p:cNvSpPr txBox="1"/>
          <p:nvPr/>
        </p:nvSpPr>
        <p:spPr>
          <a:xfrm>
            <a:off x="4852988" y="2835275"/>
            <a:ext cx="5846762" cy="922020"/>
          </a:xfrm>
          <a:prstGeom prst="rect">
            <a:avLst/>
          </a:prstGeom>
          <a:noFill/>
          <a:ln w="9525">
            <a:noFill/>
          </a:ln>
        </p:spPr>
        <p:txBody>
          <a:bodyPr>
            <a:spAutoFit/>
          </a:bodyPr>
          <a:p>
            <a:pPr algn="ctr" eaLnBrk="1" hangingPunct="1"/>
            <a:r>
              <a:rPr lang="vi-VN" altLang="zh-CN" sz="5400" b="1" dirty="0">
                <a:latin typeface="Microsoft YaHei" panose="020B0503020204020204" pitchFamily="34" charset="-122"/>
                <a:ea typeface="Microsoft YaHei" panose="020B0503020204020204" pitchFamily="34" charset="-122"/>
              </a:rPr>
              <a:t>Mô tả bài </a:t>
            </a:r>
            <a:r>
              <a:rPr lang="vi-VN" altLang="zh-CN" sz="5400" b="1" dirty="0">
                <a:latin typeface="Microsoft YaHei" panose="020B0503020204020204" pitchFamily="34" charset="-122"/>
                <a:ea typeface="Microsoft YaHei" panose="020B0503020204020204" pitchFamily="34" charset="-122"/>
              </a:rPr>
              <a:t>toán</a:t>
            </a:r>
            <a:endParaRPr lang="vi-VN" altLang="zh-CN" sz="5400" b="1" dirty="0">
              <a:latin typeface="Microsoft YaHei" panose="020B0503020204020204" pitchFamily="34" charset="-122"/>
              <a:ea typeface="Microsoft YaHei" panose="020B0503020204020204" pitchFamily="34" charset="-122"/>
            </a:endParaRPr>
          </a:p>
        </p:txBody>
      </p:sp>
      <p:sp>
        <p:nvSpPr>
          <p:cNvPr id="17" name="任意多边形 16"/>
          <p:cNvSpPr/>
          <p:nvPr/>
        </p:nvSpPr>
        <p:spPr>
          <a:xfrm>
            <a:off x="2832100" y="2592388"/>
            <a:ext cx="1452563" cy="1452563"/>
          </a:xfrm>
          <a:custGeom>
            <a:avLst/>
            <a:gdLst>
              <a:gd name="connsiteX0" fmla="*/ 498907 w 972523"/>
              <a:gd name="connsiteY0" fmla="*/ 0 h 972523"/>
              <a:gd name="connsiteX1" fmla="*/ 972523 w 972523"/>
              <a:gd name="connsiteY1" fmla="*/ 0 h 972523"/>
              <a:gd name="connsiteX2" fmla="*/ 972523 w 972523"/>
              <a:gd name="connsiteY2" fmla="*/ 972523 h 972523"/>
              <a:gd name="connsiteX3" fmla="*/ 0 w 972523"/>
              <a:gd name="connsiteY3" fmla="*/ 972523 h 972523"/>
              <a:gd name="connsiteX4" fmla="*/ 0 w 972523"/>
              <a:gd name="connsiteY4" fmla="*/ 429181 h 97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523" h="972523">
                <a:moveTo>
                  <a:pt x="498907" y="0"/>
                </a:moveTo>
                <a:lnTo>
                  <a:pt x="972523" y="0"/>
                </a:lnTo>
                <a:lnTo>
                  <a:pt x="972523" y="972523"/>
                </a:lnTo>
                <a:lnTo>
                  <a:pt x="0" y="972523"/>
                </a:lnTo>
                <a:lnTo>
                  <a:pt x="0" y="429181"/>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23" name="文本框 17"/>
          <p:cNvSpPr txBox="1"/>
          <p:nvPr/>
        </p:nvSpPr>
        <p:spPr>
          <a:xfrm>
            <a:off x="3043238" y="2921000"/>
            <a:ext cx="1182687" cy="1014413"/>
          </a:xfrm>
          <a:prstGeom prst="rect">
            <a:avLst/>
          </a:prstGeom>
          <a:noFill/>
          <a:ln w="9525">
            <a:noFill/>
          </a:ln>
        </p:spPr>
        <p:txBody>
          <a:bodyPr>
            <a:spAutoFit/>
          </a:bodyPr>
          <a:p>
            <a:pPr eaLnBrk="1" hangingPunct="1"/>
            <a:r>
              <a:rPr lang="en-US" altLang="zh-CN" sz="6000" b="1" dirty="0">
                <a:solidFill>
                  <a:srgbClr val="FFFFFF"/>
                </a:solidFill>
                <a:latin typeface="Microsoft YaHei" panose="020B0503020204020204" pitchFamily="34" charset="-122"/>
                <a:ea typeface="Microsoft YaHei" panose="020B0503020204020204" pitchFamily="34" charset="-122"/>
              </a:rPr>
              <a:t>01</a:t>
            </a:r>
            <a:endParaRPr lang="zh-CN" altLang="en-US" sz="6000" b="1" dirty="0">
              <a:solidFill>
                <a:srgbClr val="FFFFFF"/>
              </a:solidFill>
              <a:latin typeface="Microsoft YaHei" panose="020B0503020204020204" pitchFamily="34" charset="-122"/>
              <a:ea typeface="Microsoft YaHei" panose="020B0503020204020204" pitchFamily="34" charset="-122"/>
            </a:endParaRPr>
          </a:p>
        </p:txBody>
      </p:sp>
      <p:sp>
        <p:nvSpPr>
          <p:cNvPr id="8195" name="文本框 13"/>
          <p:cNvSpPr txBox="1"/>
          <p:nvPr/>
        </p:nvSpPr>
        <p:spPr>
          <a:xfrm rot="-2466650">
            <a:off x="-228600" y="1111250"/>
            <a:ext cx="4875213" cy="922020"/>
          </a:xfrm>
          <a:prstGeom prst="rect">
            <a:avLst/>
          </a:prstGeom>
          <a:noFill/>
          <a:ln w="9525">
            <a:noFill/>
          </a:ln>
        </p:spPr>
        <p:txBody>
          <a:bodyPr>
            <a:spAutoFit/>
          </a:bodyPr>
          <a:p>
            <a:pPr algn="ctr" eaLnBrk="1" hangingPunct="1"/>
            <a:r>
              <a:rPr lang="vi-VN" altLang="zh-CN" sz="5400" b="1" dirty="0">
                <a:solidFill>
                  <a:srgbClr val="FFFFFF"/>
                </a:solidFill>
                <a:latin typeface="Microsoft YaHei" panose="020B0503020204020204" pitchFamily="34" charset="-122"/>
                <a:ea typeface="Microsoft YaHei" panose="020B0503020204020204" pitchFamily="34" charset="-122"/>
              </a:rPr>
              <a:t>Nội </a:t>
            </a:r>
            <a:r>
              <a:rPr lang="vi-VN" altLang="zh-CN" sz="5400" b="1" dirty="0">
                <a:solidFill>
                  <a:srgbClr val="FFFFFF"/>
                </a:solidFill>
                <a:latin typeface="Microsoft YaHei" panose="020B0503020204020204" pitchFamily="34" charset="-122"/>
                <a:ea typeface="Microsoft YaHei" panose="020B0503020204020204" pitchFamily="34" charset="-122"/>
              </a:rPr>
              <a:t>dung</a:t>
            </a:r>
            <a:endParaRPr lang="vi-VN" altLang="zh-CN" sz="5400" b="1"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文本框 3"/>
          <p:cNvSpPr txBox="1"/>
          <p:nvPr/>
        </p:nvSpPr>
        <p:spPr>
          <a:xfrm>
            <a:off x="134938" y="122238"/>
            <a:ext cx="2671762" cy="460375"/>
          </a:xfrm>
          <a:prstGeom prst="rect">
            <a:avLst/>
          </a:prstGeom>
          <a:noFill/>
          <a:ln w="9525">
            <a:noFill/>
          </a:ln>
        </p:spPr>
        <p:txBody>
          <a:bodyPr>
            <a:spAutoFit/>
          </a:bodyPr>
          <a:p>
            <a:pPr eaLnBrk="1" hangingPunct="1"/>
            <a:r>
              <a:rPr lang="vi-VN" altLang="zh-CN" sz="2400" b="1" dirty="0">
                <a:latin typeface="Microsoft YaHei" panose="020B0503020204020204" pitchFamily="34" charset="-122"/>
                <a:ea typeface="Microsoft YaHei" panose="020B0503020204020204" pitchFamily="34" charset="-122"/>
              </a:rPr>
              <a:t>Mô tả bài </a:t>
            </a:r>
            <a:r>
              <a:rPr lang="vi-VN" altLang="zh-CN" sz="2400" b="1" dirty="0">
                <a:latin typeface="Microsoft YaHei" panose="020B0503020204020204" pitchFamily="34" charset="-122"/>
                <a:ea typeface="Microsoft YaHei" panose="020B0503020204020204" pitchFamily="34" charset="-122"/>
              </a:rPr>
              <a:t>toán</a:t>
            </a:r>
            <a:endParaRPr lang="vi-VN" altLang="zh-CN" sz="2400" b="1" dirty="0">
              <a:latin typeface="Microsoft YaHei" panose="020B0503020204020204" pitchFamily="34" charset="-122"/>
              <a:ea typeface="Microsoft YaHei" panose="020B0503020204020204" pitchFamily="34" charset="-122"/>
            </a:endParaRPr>
          </a:p>
        </p:txBody>
      </p:sp>
      <p:grpSp>
        <p:nvGrpSpPr>
          <p:cNvPr id="2" name="object 12"/>
          <p:cNvGrpSpPr/>
          <p:nvPr/>
        </p:nvGrpSpPr>
        <p:grpSpPr>
          <a:xfrm>
            <a:off x="588645" y="824230"/>
            <a:ext cx="10647680" cy="5335270"/>
            <a:chOff x="1378330" y="816863"/>
            <a:chExt cx="6872605" cy="3881120"/>
          </a:xfrm>
        </p:grpSpPr>
        <p:pic>
          <p:nvPicPr>
            <p:cNvPr id="4" name="object 13"/>
            <p:cNvPicPr/>
            <p:nvPr/>
          </p:nvPicPr>
          <p:blipFill>
            <a:blip r:embed="rId1" cstate="print"/>
            <a:stretch>
              <a:fillRect/>
            </a:stretch>
          </p:blipFill>
          <p:spPr>
            <a:xfrm>
              <a:off x="1378330" y="816863"/>
              <a:ext cx="550468" cy="252984"/>
            </a:xfrm>
            <a:prstGeom prst="rect">
              <a:avLst/>
            </a:prstGeom>
          </p:spPr>
        </p:pic>
        <p:pic>
          <p:nvPicPr>
            <p:cNvPr id="19" name="object 14"/>
            <p:cNvPicPr/>
            <p:nvPr/>
          </p:nvPicPr>
          <p:blipFill>
            <a:blip r:embed="rId2" cstate="print"/>
            <a:stretch>
              <a:fillRect/>
            </a:stretch>
          </p:blipFill>
          <p:spPr>
            <a:xfrm>
              <a:off x="1885822" y="816863"/>
              <a:ext cx="447675" cy="252984"/>
            </a:xfrm>
            <a:prstGeom prst="rect">
              <a:avLst/>
            </a:prstGeom>
          </p:spPr>
        </p:pic>
        <p:pic>
          <p:nvPicPr>
            <p:cNvPr id="20" name="object 15"/>
            <p:cNvPicPr/>
            <p:nvPr/>
          </p:nvPicPr>
          <p:blipFill>
            <a:blip r:embed="rId3" cstate="print"/>
            <a:stretch>
              <a:fillRect/>
            </a:stretch>
          </p:blipFill>
          <p:spPr>
            <a:xfrm>
              <a:off x="2294255" y="816863"/>
              <a:ext cx="501649" cy="252984"/>
            </a:xfrm>
            <a:prstGeom prst="rect">
              <a:avLst/>
            </a:prstGeom>
          </p:spPr>
        </p:pic>
        <p:pic>
          <p:nvPicPr>
            <p:cNvPr id="21" name="object 16"/>
            <p:cNvPicPr/>
            <p:nvPr/>
          </p:nvPicPr>
          <p:blipFill>
            <a:blip r:embed="rId4" cstate="print"/>
            <a:stretch>
              <a:fillRect/>
            </a:stretch>
          </p:blipFill>
          <p:spPr>
            <a:xfrm>
              <a:off x="2698369" y="816863"/>
              <a:ext cx="262889" cy="252984"/>
            </a:xfrm>
            <a:prstGeom prst="rect">
              <a:avLst/>
            </a:prstGeom>
          </p:spPr>
        </p:pic>
        <p:pic>
          <p:nvPicPr>
            <p:cNvPr id="22" name="object 17"/>
            <p:cNvPicPr/>
            <p:nvPr/>
          </p:nvPicPr>
          <p:blipFill>
            <a:blip r:embed="rId5" cstate="print"/>
            <a:stretch>
              <a:fillRect/>
            </a:stretch>
          </p:blipFill>
          <p:spPr>
            <a:xfrm>
              <a:off x="2922397" y="816863"/>
              <a:ext cx="262889" cy="252984"/>
            </a:xfrm>
            <a:prstGeom prst="rect">
              <a:avLst/>
            </a:prstGeom>
          </p:spPr>
        </p:pic>
        <p:pic>
          <p:nvPicPr>
            <p:cNvPr id="23" name="object 18"/>
            <p:cNvPicPr/>
            <p:nvPr/>
          </p:nvPicPr>
          <p:blipFill>
            <a:blip r:embed="rId6" cstate="print"/>
            <a:stretch>
              <a:fillRect/>
            </a:stretch>
          </p:blipFill>
          <p:spPr>
            <a:xfrm>
              <a:off x="3097657" y="816863"/>
              <a:ext cx="272033" cy="252984"/>
            </a:xfrm>
            <a:prstGeom prst="rect">
              <a:avLst/>
            </a:prstGeom>
          </p:spPr>
        </p:pic>
        <p:pic>
          <p:nvPicPr>
            <p:cNvPr id="24" name="object 19"/>
            <p:cNvPicPr/>
            <p:nvPr/>
          </p:nvPicPr>
          <p:blipFill>
            <a:blip r:embed="rId7" cstate="print"/>
            <a:stretch>
              <a:fillRect/>
            </a:stretch>
          </p:blipFill>
          <p:spPr>
            <a:xfrm>
              <a:off x="3329304" y="816863"/>
              <a:ext cx="198120" cy="252984"/>
            </a:xfrm>
            <a:prstGeom prst="rect">
              <a:avLst/>
            </a:prstGeom>
          </p:spPr>
        </p:pic>
        <p:pic>
          <p:nvPicPr>
            <p:cNvPr id="25" name="object 20"/>
            <p:cNvPicPr/>
            <p:nvPr/>
          </p:nvPicPr>
          <p:blipFill>
            <a:blip r:embed="rId8" cstate="print"/>
            <a:stretch>
              <a:fillRect/>
            </a:stretch>
          </p:blipFill>
          <p:spPr>
            <a:xfrm>
              <a:off x="3428364" y="816863"/>
              <a:ext cx="739140" cy="252984"/>
            </a:xfrm>
            <a:prstGeom prst="rect">
              <a:avLst/>
            </a:prstGeom>
          </p:spPr>
        </p:pic>
        <p:pic>
          <p:nvPicPr>
            <p:cNvPr id="26" name="object 21"/>
            <p:cNvPicPr/>
            <p:nvPr/>
          </p:nvPicPr>
          <p:blipFill>
            <a:blip r:embed="rId9" cstate="print"/>
            <a:stretch>
              <a:fillRect/>
            </a:stretch>
          </p:blipFill>
          <p:spPr>
            <a:xfrm>
              <a:off x="4089780" y="816863"/>
              <a:ext cx="690753" cy="252984"/>
            </a:xfrm>
            <a:prstGeom prst="rect">
              <a:avLst/>
            </a:prstGeom>
          </p:spPr>
        </p:pic>
        <p:pic>
          <p:nvPicPr>
            <p:cNvPr id="27" name="object 22"/>
            <p:cNvPicPr/>
            <p:nvPr/>
          </p:nvPicPr>
          <p:blipFill>
            <a:blip r:embed="rId10" cstate="print"/>
            <a:stretch>
              <a:fillRect/>
            </a:stretch>
          </p:blipFill>
          <p:spPr>
            <a:xfrm>
              <a:off x="4699761" y="816863"/>
              <a:ext cx="1167384" cy="252984"/>
            </a:xfrm>
            <a:prstGeom prst="rect">
              <a:avLst/>
            </a:prstGeom>
          </p:spPr>
        </p:pic>
        <p:pic>
          <p:nvPicPr>
            <p:cNvPr id="28" name="object 23"/>
            <p:cNvPicPr/>
            <p:nvPr/>
          </p:nvPicPr>
          <p:blipFill>
            <a:blip r:embed="rId11" cstate="print"/>
            <a:stretch>
              <a:fillRect/>
            </a:stretch>
          </p:blipFill>
          <p:spPr>
            <a:xfrm>
              <a:off x="5789421" y="816863"/>
              <a:ext cx="384505" cy="252984"/>
            </a:xfrm>
            <a:prstGeom prst="rect">
              <a:avLst/>
            </a:prstGeom>
          </p:spPr>
        </p:pic>
        <p:pic>
          <p:nvPicPr>
            <p:cNvPr id="29" name="object 24"/>
            <p:cNvPicPr/>
            <p:nvPr/>
          </p:nvPicPr>
          <p:blipFill>
            <a:blip r:embed="rId12" cstate="print"/>
            <a:stretch>
              <a:fillRect/>
            </a:stretch>
          </p:blipFill>
          <p:spPr>
            <a:xfrm>
              <a:off x="6091427" y="816863"/>
              <a:ext cx="554735" cy="252984"/>
            </a:xfrm>
            <a:prstGeom prst="rect">
              <a:avLst/>
            </a:prstGeom>
          </p:spPr>
        </p:pic>
        <p:pic>
          <p:nvPicPr>
            <p:cNvPr id="30" name="object 25"/>
            <p:cNvPicPr/>
            <p:nvPr/>
          </p:nvPicPr>
          <p:blipFill>
            <a:blip r:embed="rId13" cstate="print"/>
            <a:stretch>
              <a:fillRect/>
            </a:stretch>
          </p:blipFill>
          <p:spPr>
            <a:xfrm>
              <a:off x="6563867" y="816863"/>
              <a:ext cx="493775" cy="252984"/>
            </a:xfrm>
            <a:prstGeom prst="rect">
              <a:avLst/>
            </a:prstGeom>
          </p:spPr>
        </p:pic>
        <p:pic>
          <p:nvPicPr>
            <p:cNvPr id="31" name="object 26"/>
            <p:cNvPicPr/>
            <p:nvPr/>
          </p:nvPicPr>
          <p:blipFill>
            <a:blip r:embed="rId14" cstate="print"/>
            <a:stretch>
              <a:fillRect/>
            </a:stretch>
          </p:blipFill>
          <p:spPr>
            <a:xfrm>
              <a:off x="7011923" y="816863"/>
              <a:ext cx="907961" cy="252984"/>
            </a:xfrm>
            <a:prstGeom prst="rect">
              <a:avLst/>
            </a:prstGeom>
          </p:spPr>
        </p:pic>
        <p:pic>
          <p:nvPicPr>
            <p:cNvPr id="32" name="object 27"/>
            <p:cNvPicPr/>
            <p:nvPr/>
          </p:nvPicPr>
          <p:blipFill>
            <a:blip r:embed="rId15" cstate="print"/>
            <a:stretch>
              <a:fillRect/>
            </a:stretch>
          </p:blipFill>
          <p:spPr>
            <a:xfrm>
              <a:off x="7879334" y="816863"/>
              <a:ext cx="347472" cy="252984"/>
            </a:xfrm>
            <a:prstGeom prst="rect">
              <a:avLst/>
            </a:prstGeom>
          </p:spPr>
        </p:pic>
        <p:pic>
          <p:nvPicPr>
            <p:cNvPr id="33" name="object 28"/>
            <p:cNvPicPr/>
            <p:nvPr/>
          </p:nvPicPr>
          <p:blipFill>
            <a:blip r:embed="rId16" cstate="print"/>
            <a:stretch>
              <a:fillRect/>
            </a:stretch>
          </p:blipFill>
          <p:spPr>
            <a:xfrm>
              <a:off x="1378330" y="1030223"/>
              <a:ext cx="457200" cy="252984"/>
            </a:xfrm>
            <a:prstGeom prst="rect">
              <a:avLst/>
            </a:prstGeom>
          </p:spPr>
        </p:pic>
        <p:pic>
          <p:nvPicPr>
            <p:cNvPr id="34" name="object 29"/>
            <p:cNvPicPr/>
            <p:nvPr/>
          </p:nvPicPr>
          <p:blipFill>
            <a:blip r:embed="rId17" cstate="print"/>
            <a:stretch>
              <a:fillRect/>
            </a:stretch>
          </p:blipFill>
          <p:spPr>
            <a:xfrm>
              <a:off x="1783714" y="1030223"/>
              <a:ext cx="459028" cy="252984"/>
            </a:xfrm>
            <a:prstGeom prst="rect">
              <a:avLst/>
            </a:prstGeom>
          </p:spPr>
        </p:pic>
        <p:pic>
          <p:nvPicPr>
            <p:cNvPr id="35" name="object 30"/>
            <p:cNvPicPr/>
            <p:nvPr/>
          </p:nvPicPr>
          <p:blipFill>
            <a:blip r:embed="rId16" cstate="print"/>
            <a:stretch>
              <a:fillRect/>
            </a:stretch>
          </p:blipFill>
          <p:spPr>
            <a:xfrm>
              <a:off x="2202814" y="1030223"/>
              <a:ext cx="457581" cy="252984"/>
            </a:xfrm>
            <a:prstGeom prst="rect">
              <a:avLst/>
            </a:prstGeom>
          </p:spPr>
        </p:pic>
        <p:pic>
          <p:nvPicPr>
            <p:cNvPr id="36" name="object 31"/>
            <p:cNvPicPr/>
            <p:nvPr/>
          </p:nvPicPr>
          <p:blipFill>
            <a:blip r:embed="rId18" cstate="print"/>
            <a:stretch>
              <a:fillRect/>
            </a:stretch>
          </p:blipFill>
          <p:spPr>
            <a:xfrm>
              <a:off x="2606928" y="1030223"/>
              <a:ext cx="432434" cy="252984"/>
            </a:xfrm>
            <a:prstGeom prst="rect">
              <a:avLst/>
            </a:prstGeom>
          </p:spPr>
        </p:pic>
        <p:pic>
          <p:nvPicPr>
            <p:cNvPr id="37" name="object 32"/>
            <p:cNvPicPr/>
            <p:nvPr/>
          </p:nvPicPr>
          <p:blipFill>
            <a:blip r:embed="rId19" cstate="print"/>
            <a:stretch>
              <a:fillRect/>
            </a:stretch>
          </p:blipFill>
          <p:spPr>
            <a:xfrm>
              <a:off x="2989452" y="1030223"/>
              <a:ext cx="155448" cy="252984"/>
            </a:xfrm>
            <a:prstGeom prst="rect">
              <a:avLst/>
            </a:prstGeom>
          </p:spPr>
        </p:pic>
        <p:pic>
          <p:nvPicPr>
            <p:cNvPr id="38" name="object 33"/>
            <p:cNvPicPr/>
            <p:nvPr/>
          </p:nvPicPr>
          <p:blipFill>
            <a:blip r:embed="rId20" cstate="print"/>
            <a:stretch>
              <a:fillRect/>
            </a:stretch>
          </p:blipFill>
          <p:spPr>
            <a:xfrm>
              <a:off x="3067176" y="1030223"/>
              <a:ext cx="167639" cy="252984"/>
            </a:xfrm>
            <a:prstGeom prst="rect">
              <a:avLst/>
            </a:prstGeom>
          </p:spPr>
        </p:pic>
        <p:pic>
          <p:nvPicPr>
            <p:cNvPr id="39" name="object 34"/>
            <p:cNvPicPr/>
            <p:nvPr/>
          </p:nvPicPr>
          <p:blipFill>
            <a:blip r:embed="rId21" cstate="print"/>
            <a:stretch>
              <a:fillRect/>
            </a:stretch>
          </p:blipFill>
          <p:spPr>
            <a:xfrm>
              <a:off x="3189097" y="1030223"/>
              <a:ext cx="278891" cy="252984"/>
            </a:xfrm>
            <a:prstGeom prst="rect">
              <a:avLst/>
            </a:prstGeom>
          </p:spPr>
        </p:pic>
        <p:pic>
          <p:nvPicPr>
            <p:cNvPr id="40" name="object 35"/>
            <p:cNvPicPr/>
            <p:nvPr/>
          </p:nvPicPr>
          <p:blipFill>
            <a:blip r:embed="rId22" cstate="print"/>
            <a:stretch>
              <a:fillRect/>
            </a:stretch>
          </p:blipFill>
          <p:spPr>
            <a:xfrm>
              <a:off x="3375025" y="1030223"/>
              <a:ext cx="262889" cy="252984"/>
            </a:xfrm>
            <a:prstGeom prst="rect">
              <a:avLst/>
            </a:prstGeom>
          </p:spPr>
        </p:pic>
        <p:pic>
          <p:nvPicPr>
            <p:cNvPr id="41" name="object 36"/>
            <p:cNvPicPr/>
            <p:nvPr/>
          </p:nvPicPr>
          <p:blipFill>
            <a:blip r:embed="rId23" cstate="print"/>
            <a:stretch>
              <a:fillRect/>
            </a:stretch>
          </p:blipFill>
          <p:spPr>
            <a:xfrm>
              <a:off x="3588385" y="1030223"/>
              <a:ext cx="288036" cy="252984"/>
            </a:xfrm>
            <a:prstGeom prst="rect">
              <a:avLst/>
            </a:prstGeom>
          </p:spPr>
        </p:pic>
        <p:pic>
          <p:nvPicPr>
            <p:cNvPr id="42" name="object 37"/>
            <p:cNvPicPr/>
            <p:nvPr/>
          </p:nvPicPr>
          <p:blipFill>
            <a:blip r:embed="rId24" cstate="print"/>
            <a:stretch>
              <a:fillRect/>
            </a:stretch>
          </p:blipFill>
          <p:spPr>
            <a:xfrm>
              <a:off x="3818508" y="1030223"/>
              <a:ext cx="314960" cy="252984"/>
            </a:xfrm>
            <a:prstGeom prst="rect">
              <a:avLst/>
            </a:prstGeom>
          </p:spPr>
        </p:pic>
        <p:pic>
          <p:nvPicPr>
            <p:cNvPr id="43" name="object 38"/>
            <p:cNvPicPr/>
            <p:nvPr/>
          </p:nvPicPr>
          <p:blipFill>
            <a:blip r:embed="rId25" cstate="print"/>
            <a:stretch>
              <a:fillRect/>
            </a:stretch>
          </p:blipFill>
          <p:spPr>
            <a:xfrm>
              <a:off x="4091304" y="1030223"/>
              <a:ext cx="506945" cy="252984"/>
            </a:xfrm>
            <a:prstGeom prst="rect">
              <a:avLst/>
            </a:prstGeom>
          </p:spPr>
        </p:pic>
        <p:pic>
          <p:nvPicPr>
            <p:cNvPr id="44" name="object 39"/>
            <p:cNvPicPr/>
            <p:nvPr/>
          </p:nvPicPr>
          <p:blipFill>
            <a:blip r:embed="rId26" cstate="print"/>
            <a:stretch>
              <a:fillRect/>
            </a:stretch>
          </p:blipFill>
          <p:spPr>
            <a:xfrm>
              <a:off x="4551933" y="1030223"/>
              <a:ext cx="808329" cy="252984"/>
            </a:xfrm>
            <a:prstGeom prst="rect">
              <a:avLst/>
            </a:prstGeom>
          </p:spPr>
        </p:pic>
        <p:pic>
          <p:nvPicPr>
            <p:cNvPr id="45" name="object 40"/>
            <p:cNvPicPr/>
            <p:nvPr/>
          </p:nvPicPr>
          <p:blipFill>
            <a:blip r:embed="rId2" cstate="print"/>
            <a:stretch>
              <a:fillRect/>
            </a:stretch>
          </p:blipFill>
          <p:spPr>
            <a:xfrm>
              <a:off x="5307838" y="1030223"/>
              <a:ext cx="447675" cy="252984"/>
            </a:xfrm>
            <a:prstGeom prst="rect">
              <a:avLst/>
            </a:prstGeom>
          </p:spPr>
        </p:pic>
        <p:pic>
          <p:nvPicPr>
            <p:cNvPr id="46" name="object 41"/>
            <p:cNvPicPr/>
            <p:nvPr/>
          </p:nvPicPr>
          <p:blipFill>
            <a:blip r:embed="rId27" cstate="print"/>
            <a:stretch>
              <a:fillRect/>
            </a:stretch>
          </p:blipFill>
          <p:spPr>
            <a:xfrm>
              <a:off x="5704077" y="1030223"/>
              <a:ext cx="369824" cy="252984"/>
            </a:xfrm>
            <a:prstGeom prst="rect">
              <a:avLst/>
            </a:prstGeom>
          </p:spPr>
        </p:pic>
        <p:pic>
          <p:nvPicPr>
            <p:cNvPr id="47" name="object 42"/>
            <p:cNvPicPr/>
            <p:nvPr/>
          </p:nvPicPr>
          <p:blipFill>
            <a:blip r:embed="rId28" cstate="print"/>
            <a:stretch>
              <a:fillRect/>
            </a:stretch>
          </p:blipFill>
          <p:spPr>
            <a:xfrm>
              <a:off x="6019800" y="1030223"/>
              <a:ext cx="272034" cy="252984"/>
            </a:xfrm>
            <a:prstGeom prst="rect">
              <a:avLst/>
            </a:prstGeom>
          </p:spPr>
        </p:pic>
        <p:pic>
          <p:nvPicPr>
            <p:cNvPr id="48" name="object 43"/>
            <p:cNvPicPr/>
            <p:nvPr/>
          </p:nvPicPr>
          <p:blipFill>
            <a:blip r:embed="rId29" cstate="print"/>
            <a:stretch>
              <a:fillRect/>
            </a:stretch>
          </p:blipFill>
          <p:spPr>
            <a:xfrm>
              <a:off x="6201155" y="1030223"/>
              <a:ext cx="269748" cy="252984"/>
            </a:xfrm>
            <a:prstGeom prst="rect">
              <a:avLst/>
            </a:prstGeom>
          </p:spPr>
        </p:pic>
        <p:pic>
          <p:nvPicPr>
            <p:cNvPr id="49" name="object 44"/>
            <p:cNvPicPr/>
            <p:nvPr/>
          </p:nvPicPr>
          <p:blipFill>
            <a:blip r:embed="rId30" cstate="print"/>
            <a:stretch>
              <a:fillRect/>
            </a:stretch>
          </p:blipFill>
          <p:spPr>
            <a:xfrm>
              <a:off x="6419088" y="1030223"/>
              <a:ext cx="268223" cy="252984"/>
            </a:xfrm>
            <a:prstGeom prst="rect">
              <a:avLst/>
            </a:prstGeom>
          </p:spPr>
        </p:pic>
        <p:pic>
          <p:nvPicPr>
            <p:cNvPr id="50" name="object 45"/>
            <p:cNvPicPr/>
            <p:nvPr/>
          </p:nvPicPr>
          <p:blipFill>
            <a:blip r:embed="rId31" cstate="print"/>
            <a:stretch>
              <a:fillRect/>
            </a:stretch>
          </p:blipFill>
          <p:spPr>
            <a:xfrm>
              <a:off x="6553200" y="1030223"/>
              <a:ext cx="326898" cy="252984"/>
            </a:xfrm>
            <a:prstGeom prst="rect">
              <a:avLst/>
            </a:prstGeom>
          </p:spPr>
        </p:pic>
        <p:pic>
          <p:nvPicPr>
            <p:cNvPr id="51" name="object 46"/>
            <p:cNvPicPr/>
            <p:nvPr/>
          </p:nvPicPr>
          <p:blipFill>
            <a:blip r:embed="rId32" cstate="print"/>
            <a:stretch>
              <a:fillRect/>
            </a:stretch>
          </p:blipFill>
          <p:spPr>
            <a:xfrm>
              <a:off x="6806184" y="1030223"/>
              <a:ext cx="188975" cy="252984"/>
            </a:xfrm>
            <a:prstGeom prst="rect">
              <a:avLst/>
            </a:prstGeom>
          </p:spPr>
        </p:pic>
        <p:pic>
          <p:nvPicPr>
            <p:cNvPr id="52" name="object 47"/>
            <p:cNvPicPr/>
            <p:nvPr/>
          </p:nvPicPr>
          <p:blipFill>
            <a:blip r:embed="rId33" cstate="print"/>
            <a:stretch>
              <a:fillRect/>
            </a:stretch>
          </p:blipFill>
          <p:spPr>
            <a:xfrm>
              <a:off x="6900671" y="1030223"/>
              <a:ext cx="167640" cy="252984"/>
            </a:xfrm>
            <a:prstGeom prst="rect">
              <a:avLst/>
            </a:prstGeom>
          </p:spPr>
        </p:pic>
        <p:pic>
          <p:nvPicPr>
            <p:cNvPr id="53" name="object 48"/>
            <p:cNvPicPr/>
            <p:nvPr/>
          </p:nvPicPr>
          <p:blipFill>
            <a:blip r:embed="rId34" cstate="print"/>
            <a:stretch>
              <a:fillRect/>
            </a:stretch>
          </p:blipFill>
          <p:spPr>
            <a:xfrm>
              <a:off x="7021067" y="1030223"/>
              <a:ext cx="242316" cy="252984"/>
            </a:xfrm>
            <a:prstGeom prst="rect">
              <a:avLst/>
            </a:prstGeom>
          </p:spPr>
        </p:pic>
        <p:pic>
          <p:nvPicPr>
            <p:cNvPr id="54" name="object 49"/>
            <p:cNvPicPr/>
            <p:nvPr/>
          </p:nvPicPr>
          <p:blipFill>
            <a:blip r:embed="rId35" cstate="print"/>
            <a:stretch>
              <a:fillRect/>
            </a:stretch>
          </p:blipFill>
          <p:spPr>
            <a:xfrm>
              <a:off x="7182611" y="1030223"/>
              <a:ext cx="347472" cy="252984"/>
            </a:xfrm>
            <a:prstGeom prst="rect">
              <a:avLst/>
            </a:prstGeom>
          </p:spPr>
        </p:pic>
        <p:pic>
          <p:nvPicPr>
            <p:cNvPr id="55" name="object 50"/>
            <p:cNvPicPr/>
            <p:nvPr/>
          </p:nvPicPr>
          <p:blipFill>
            <a:blip r:embed="rId36" cstate="print"/>
            <a:stretch>
              <a:fillRect/>
            </a:stretch>
          </p:blipFill>
          <p:spPr>
            <a:xfrm>
              <a:off x="7443215" y="1030223"/>
              <a:ext cx="70103" cy="252984"/>
            </a:xfrm>
            <a:prstGeom prst="rect">
              <a:avLst/>
            </a:prstGeom>
          </p:spPr>
        </p:pic>
        <p:pic>
          <p:nvPicPr>
            <p:cNvPr id="56" name="object 51"/>
            <p:cNvPicPr/>
            <p:nvPr/>
          </p:nvPicPr>
          <p:blipFill>
            <a:blip r:embed="rId1" cstate="print"/>
            <a:stretch>
              <a:fillRect/>
            </a:stretch>
          </p:blipFill>
          <p:spPr>
            <a:xfrm>
              <a:off x="1378330" y="1243583"/>
              <a:ext cx="550468" cy="252984"/>
            </a:xfrm>
            <a:prstGeom prst="rect">
              <a:avLst/>
            </a:prstGeom>
          </p:spPr>
        </p:pic>
        <p:pic>
          <p:nvPicPr>
            <p:cNvPr id="57" name="object 52"/>
            <p:cNvPicPr/>
            <p:nvPr/>
          </p:nvPicPr>
          <p:blipFill>
            <a:blip r:embed="rId37" cstate="print"/>
            <a:stretch>
              <a:fillRect/>
            </a:stretch>
          </p:blipFill>
          <p:spPr>
            <a:xfrm>
              <a:off x="1888870" y="1243583"/>
              <a:ext cx="608685" cy="252984"/>
            </a:xfrm>
            <a:prstGeom prst="rect">
              <a:avLst/>
            </a:prstGeom>
          </p:spPr>
        </p:pic>
        <p:pic>
          <p:nvPicPr>
            <p:cNvPr id="58" name="object 53"/>
            <p:cNvPicPr/>
            <p:nvPr/>
          </p:nvPicPr>
          <p:blipFill>
            <a:blip r:embed="rId38" cstate="print"/>
            <a:stretch>
              <a:fillRect/>
            </a:stretch>
          </p:blipFill>
          <p:spPr>
            <a:xfrm>
              <a:off x="2398141" y="1243583"/>
              <a:ext cx="725423" cy="252984"/>
            </a:xfrm>
            <a:prstGeom prst="rect">
              <a:avLst/>
            </a:prstGeom>
          </p:spPr>
        </p:pic>
        <p:pic>
          <p:nvPicPr>
            <p:cNvPr id="59" name="object 54"/>
            <p:cNvPicPr/>
            <p:nvPr/>
          </p:nvPicPr>
          <p:blipFill>
            <a:blip r:embed="rId39" cstate="print"/>
            <a:stretch>
              <a:fillRect/>
            </a:stretch>
          </p:blipFill>
          <p:spPr>
            <a:xfrm>
              <a:off x="3056508" y="1243583"/>
              <a:ext cx="471678" cy="252984"/>
            </a:xfrm>
            <a:prstGeom prst="rect">
              <a:avLst/>
            </a:prstGeom>
          </p:spPr>
        </p:pic>
        <p:pic>
          <p:nvPicPr>
            <p:cNvPr id="60" name="object 55"/>
            <p:cNvPicPr/>
            <p:nvPr/>
          </p:nvPicPr>
          <p:blipFill>
            <a:blip r:embed="rId40" cstate="print"/>
            <a:stretch>
              <a:fillRect/>
            </a:stretch>
          </p:blipFill>
          <p:spPr>
            <a:xfrm>
              <a:off x="3440557" y="1243583"/>
              <a:ext cx="272034" cy="252984"/>
            </a:xfrm>
            <a:prstGeom prst="rect">
              <a:avLst/>
            </a:prstGeom>
          </p:spPr>
        </p:pic>
        <p:pic>
          <p:nvPicPr>
            <p:cNvPr id="61" name="object 56"/>
            <p:cNvPicPr/>
            <p:nvPr/>
          </p:nvPicPr>
          <p:blipFill>
            <a:blip r:embed="rId41" cstate="print"/>
            <a:stretch>
              <a:fillRect/>
            </a:stretch>
          </p:blipFill>
          <p:spPr>
            <a:xfrm>
              <a:off x="3673729" y="1243583"/>
              <a:ext cx="167639" cy="252984"/>
            </a:xfrm>
            <a:prstGeom prst="rect">
              <a:avLst/>
            </a:prstGeom>
          </p:spPr>
        </p:pic>
        <p:pic>
          <p:nvPicPr>
            <p:cNvPr id="62" name="object 57"/>
            <p:cNvPicPr/>
            <p:nvPr/>
          </p:nvPicPr>
          <p:blipFill>
            <a:blip r:embed="rId42" cstate="print"/>
            <a:stretch>
              <a:fillRect/>
            </a:stretch>
          </p:blipFill>
          <p:spPr>
            <a:xfrm>
              <a:off x="3757548" y="1243583"/>
              <a:ext cx="329184" cy="252984"/>
            </a:xfrm>
            <a:prstGeom prst="rect">
              <a:avLst/>
            </a:prstGeom>
          </p:spPr>
        </p:pic>
        <p:pic>
          <p:nvPicPr>
            <p:cNvPr id="63" name="object 58"/>
            <p:cNvPicPr/>
            <p:nvPr/>
          </p:nvPicPr>
          <p:blipFill>
            <a:blip r:embed="rId19" cstate="print"/>
            <a:stretch>
              <a:fillRect/>
            </a:stretch>
          </p:blipFill>
          <p:spPr>
            <a:xfrm>
              <a:off x="4030345" y="1243583"/>
              <a:ext cx="155448" cy="252984"/>
            </a:xfrm>
            <a:prstGeom prst="rect">
              <a:avLst/>
            </a:prstGeom>
          </p:spPr>
        </p:pic>
        <p:pic>
          <p:nvPicPr>
            <p:cNvPr id="64" name="object 59"/>
            <p:cNvPicPr/>
            <p:nvPr/>
          </p:nvPicPr>
          <p:blipFill>
            <a:blip r:embed="rId43" cstate="print"/>
            <a:stretch>
              <a:fillRect/>
            </a:stretch>
          </p:blipFill>
          <p:spPr>
            <a:xfrm>
              <a:off x="4108069" y="1243583"/>
              <a:ext cx="358521" cy="252984"/>
            </a:xfrm>
            <a:prstGeom prst="rect">
              <a:avLst/>
            </a:prstGeom>
          </p:spPr>
        </p:pic>
        <p:pic>
          <p:nvPicPr>
            <p:cNvPr id="65" name="object 60"/>
            <p:cNvPicPr/>
            <p:nvPr/>
          </p:nvPicPr>
          <p:blipFill>
            <a:blip r:embed="rId44" cstate="print"/>
            <a:stretch>
              <a:fillRect/>
            </a:stretch>
          </p:blipFill>
          <p:spPr>
            <a:xfrm>
              <a:off x="4393438" y="1243583"/>
              <a:ext cx="1336548" cy="252984"/>
            </a:xfrm>
            <a:prstGeom prst="rect">
              <a:avLst/>
            </a:prstGeom>
          </p:spPr>
        </p:pic>
        <p:pic>
          <p:nvPicPr>
            <p:cNvPr id="66" name="object 61"/>
            <p:cNvPicPr/>
            <p:nvPr/>
          </p:nvPicPr>
          <p:blipFill>
            <a:blip r:embed="rId45" cstate="print"/>
            <a:stretch>
              <a:fillRect/>
            </a:stretch>
          </p:blipFill>
          <p:spPr>
            <a:xfrm>
              <a:off x="5679694" y="1243583"/>
              <a:ext cx="467563" cy="252984"/>
            </a:xfrm>
            <a:prstGeom prst="rect">
              <a:avLst/>
            </a:prstGeom>
          </p:spPr>
        </p:pic>
        <p:pic>
          <p:nvPicPr>
            <p:cNvPr id="67" name="object 62"/>
            <p:cNvPicPr/>
            <p:nvPr/>
          </p:nvPicPr>
          <p:blipFill>
            <a:blip r:embed="rId46" cstate="print"/>
            <a:stretch>
              <a:fillRect/>
            </a:stretch>
          </p:blipFill>
          <p:spPr>
            <a:xfrm>
              <a:off x="6068567" y="1243583"/>
              <a:ext cx="229057" cy="252984"/>
            </a:xfrm>
            <a:prstGeom prst="rect">
              <a:avLst/>
            </a:prstGeom>
          </p:spPr>
        </p:pic>
        <p:pic>
          <p:nvPicPr>
            <p:cNvPr id="68" name="object 63"/>
            <p:cNvPicPr/>
            <p:nvPr/>
          </p:nvPicPr>
          <p:blipFill>
            <a:blip r:embed="rId47" cstate="print"/>
            <a:stretch>
              <a:fillRect/>
            </a:stretch>
          </p:blipFill>
          <p:spPr>
            <a:xfrm>
              <a:off x="6220967" y="1243583"/>
              <a:ext cx="73151" cy="252984"/>
            </a:xfrm>
            <a:prstGeom prst="rect">
              <a:avLst/>
            </a:prstGeom>
          </p:spPr>
        </p:pic>
        <p:pic>
          <p:nvPicPr>
            <p:cNvPr id="69" name="object 64"/>
            <p:cNvPicPr/>
            <p:nvPr/>
          </p:nvPicPr>
          <p:blipFill>
            <a:blip r:embed="rId48" cstate="print"/>
            <a:stretch>
              <a:fillRect/>
            </a:stretch>
          </p:blipFill>
          <p:spPr>
            <a:xfrm>
              <a:off x="6310884" y="1243583"/>
              <a:ext cx="203454" cy="252984"/>
            </a:xfrm>
            <a:prstGeom prst="rect">
              <a:avLst/>
            </a:prstGeom>
          </p:spPr>
        </p:pic>
        <p:pic>
          <p:nvPicPr>
            <p:cNvPr id="70" name="object 65"/>
            <p:cNvPicPr/>
            <p:nvPr/>
          </p:nvPicPr>
          <p:blipFill>
            <a:blip r:embed="rId49" cstate="print"/>
            <a:stretch>
              <a:fillRect/>
            </a:stretch>
          </p:blipFill>
          <p:spPr>
            <a:xfrm>
              <a:off x="6446520" y="1243583"/>
              <a:ext cx="618362" cy="252984"/>
            </a:xfrm>
            <a:prstGeom prst="rect">
              <a:avLst/>
            </a:prstGeom>
          </p:spPr>
        </p:pic>
        <p:pic>
          <p:nvPicPr>
            <p:cNvPr id="71" name="object 66"/>
            <p:cNvPicPr/>
            <p:nvPr/>
          </p:nvPicPr>
          <p:blipFill>
            <a:blip r:embed="rId47" cstate="print"/>
            <a:stretch>
              <a:fillRect/>
            </a:stretch>
          </p:blipFill>
          <p:spPr>
            <a:xfrm>
              <a:off x="6982967" y="1243583"/>
              <a:ext cx="73151" cy="252984"/>
            </a:xfrm>
            <a:prstGeom prst="rect">
              <a:avLst/>
            </a:prstGeom>
          </p:spPr>
        </p:pic>
        <p:pic>
          <p:nvPicPr>
            <p:cNvPr id="72" name="object 67"/>
            <p:cNvPicPr/>
            <p:nvPr/>
          </p:nvPicPr>
          <p:blipFill>
            <a:blip r:embed="rId7" cstate="print"/>
            <a:stretch>
              <a:fillRect/>
            </a:stretch>
          </p:blipFill>
          <p:spPr>
            <a:xfrm>
              <a:off x="7072884" y="1243583"/>
              <a:ext cx="198120" cy="252984"/>
            </a:xfrm>
            <a:prstGeom prst="rect">
              <a:avLst/>
            </a:prstGeom>
          </p:spPr>
        </p:pic>
        <p:pic>
          <p:nvPicPr>
            <p:cNvPr id="73" name="object 68"/>
            <p:cNvPicPr/>
            <p:nvPr/>
          </p:nvPicPr>
          <p:blipFill>
            <a:blip r:embed="rId50" cstate="print"/>
            <a:stretch>
              <a:fillRect/>
            </a:stretch>
          </p:blipFill>
          <p:spPr>
            <a:xfrm>
              <a:off x="7171944" y="1243583"/>
              <a:ext cx="455675" cy="252984"/>
            </a:xfrm>
            <a:prstGeom prst="rect">
              <a:avLst/>
            </a:prstGeom>
          </p:spPr>
        </p:pic>
        <p:pic>
          <p:nvPicPr>
            <p:cNvPr id="74" name="object 69"/>
            <p:cNvPicPr/>
            <p:nvPr/>
          </p:nvPicPr>
          <p:blipFill>
            <a:blip r:embed="rId51" cstate="print"/>
            <a:stretch>
              <a:fillRect/>
            </a:stretch>
          </p:blipFill>
          <p:spPr>
            <a:xfrm>
              <a:off x="7545323" y="1243583"/>
              <a:ext cx="324611" cy="252984"/>
            </a:xfrm>
            <a:prstGeom prst="rect">
              <a:avLst/>
            </a:prstGeom>
          </p:spPr>
        </p:pic>
        <p:pic>
          <p:nvPicPr>
            <p:cNvPr id="75" name="object 70"/>
            <p:cNvPicPr/>
            <p:nvPr/>
          </p:nvPicPr>
          <p:blipFill>
            <a:blip r:embed="rId47" cstate="print"/>
            <a:stretch>
              <a:fillRect/>
            </a:stretch>
          </p:blipFill>
          <p:spPr>
            <a:xfrm>
              <a:off x="7761985" y="1243583"/>
              <a:ext cx="73151" cy="252984"/>
            </a:xfrm>
            <a:prstGeom prst="rect">
              <a:avLst/>
            </a:prstGeom>
          </p:spPr>
        </p:pic>
        <p:pic>
          <p:nvPicPr>
            <p:cNvPr id="76" name="object 71"/>
            <p:cNvPicPr/>
            <p:nvPr/>
          </p:nvPicPr>
          <p:blipFill>
            <a:blip r:embed="rId48" cstate="print"/>
            <a:stretch>
              <a:fillRect/>
            </a:stretch>
          </p:blipFill>
          <p:spPr>
            <a:xfrm>
              <a:off x="7851902" y="1243583"/>
              <a:ext cx="203453" cy="252984"/>
            </a:xfrm>
            <a:prstGeom prst="rect">
              <a:avLst/>
            </a:prstGeom>
          </p:spPr>
        </p:pic>
        <p:pic>
          <p:nvPicPr>
            <p:cNvPr id="77" name="object 72"/>
            <p:cNvPicPr/>
            <p:nvPr/>
          </p:nvPicPr>
          <p:blipFill>
            <a:blip r:embed="rId52" cstate="print"/>
            <a:stretch>
              <a:fillRect/>
            </a:stretch>
          </p:blipFill>
          <p:spPr>
            <a:xfrm>
              <a:off x="7987537" y="1243583"/>
              <a:ext cx="228600" cy="252984"/>
            </a:xfrm>
            <a:prstGeom prst="rect">
              <a:avLst/>
            </a:prstGeom>
          </p:spPr>
        </p:pic>
        <p:pic>
          <p:nvPicPr>
            <p:cNvPr id="78" name="object 73"/>
            <p:cNvPicPr/>
            <p:nvPr/>
          </p:nvPicPr>
          <p:blipFill>
            <a:blip r:embed="rId53" cstate="print"/>
            <a:stretch>
              <a:fillRect/>
            </a:stretch>
          </p:blipFill>
          <p:spPr>
            <a:xfrm>
              <a:off x="1378330" y="1456639"/>
              <a:ext cx="543153" cy="253288"/>
            </a:xfrm>
            <a:prstGeom prst="rect">
              <a:avLst/>
            </a:prstGeom>
          </p:spPr>
        </p:pic>
        <p:pic>
          <p:nvPicPr>
            <p:cNvPr id="79" name="object 74"/>
            <p:cNvPicPr/>
            <p:nvPr/>
          </p:nvPicPr>
          <p:blipFill>
            <a:blip r:embed="rId19" cstate="print"/>
            <a:stretch>
              <a:fillRect/>
            </a:stretch>
          </p:blipFill>
          <p:spPr>
            <a:xfrm>
              <a:off x="1879726" y="1456639"/>
              <a:ext cx="155448" cy="253288"/>
            </a:xfrm>
            <a:prstGeom prst="rect">
              <a:avLst/>
            </a:prstGeom>
          </p:spPr>
        </p:pic>
        <p:pic>
          <p:nvPicPr>
            <p:cNvPr id="80" name="object 75"/>
            <p:cNvPicPr/>
            <p:nvPr/>
          </p:nvPicPr>
          <p:blipFill>
            <a:blip r:embed="rId54" cstate="print"/>
            <a:stretch>
              <a:fillRect/>
            </a:stretch>
          </p:blipFill>
          <p:spPr>
            <a:xfrm>
              <a:off x="1957450" y="1456639"/>
              <a:ext cx="269748" cy="253288"/>
            </a:xfrm>
            <a:prstGeom prst="rect">
              <a:avLst/>
            </a:prstGeom>
          </p:spPr>
        </p:pic>
        <p:pic>
          <p:nvPicPr>
            <p:cNvPr id="81" name="object 76"/>
            <p:cNvPicPr/>
            <p:nvPr/>
          </p:nvPicPr>
          <p:blipFill>
            <a:blip r:embed="rId47" cstate="print"/>
            <a:stretch>
              <a:fillRect/>
            </a:stretch>
          </p:blipFill>
          <p:spPr>
            <a:xfrm>
              <a:off x="2137282" y="1456639"/>
              <a:ext cx="73151" cy="253288"/>
            </a:xfrm>
            <a:prstGeom prst="rect">
              <a:avLst/>
            </a:prstGeom>
          </p:spPr>
        </p:pic>
        <p:pic>
          <p:nvPicPr>
            <p:cNvPr id="82" name="object 77"/>
            <p:cNvPicPr/>
            <p:nvPr/>
          </p:nvPicPr>
          <p:blipFill>
            <a:blip r:embed="rId55" cstate="print"/>
            <a:stretch>
              <a:fillRect/>
            </a:stretch>
          </p:blipFill>
          <p:spPr>
            <a:xfrm>
              <a:off x="2222627" y="1456639"/>
              <a:ext cx="638657" cy="253288"/>
            </a:xfrm>
            <a:prstGeom prst="rect">
              <a:avLst/>
            </a:prstGeom>
          </p:spPr>
        </p:pic>
        <p:pic>
          <p:nvPicPr>
            <p:cNvPr id="83" name="object 78"/>
            <p:cNvPicPr/>
            <p:nvPr/>
          </p:nvPicPr>
          <p:blipFill>
            <a:blip r:embed="rId56" cstate="print"/>
            <a:stretch>
              <a:fillRect/>
            </a:stretch>
          </p:blipFill>
          <p:spPr>
            <a:xfrm>
              <a:off x="2818764" y="1456639"/>
              <a:ext cx="203454" cy="253288"/>
            </a:xfrm>
            <a:prstGeom prst="rect">
              <a:avLst/>
            </a:prstGeom>
          </p:spPr>
        </p:pic>
        <p:pic>
          <p:nvPicPr>
            <p:cNvPr id="84" name="object 79"/>
            <p:cNvPicPr/>
            <p:nvPr/>
          </p:nvPicPr>
          <p:blipFill>
            <a:blip r:embed="rId57" cstate="print"/>
            <a:stretch>
              <a:fillRect/>
            </a:stretch>
          </p:blipFill>
          <p:spPr>
            <a:xfrm>
              <a:off x="2954400" y="1456639"/>
              <a:ext cx="262889" cy="253288"/>
            </a:xfrm>
            <a:prstGeom prst="rect">
              <a:avLst/>
            </a:prstGeom>
          </p:spPr>
        </p:pic>
        <p:pic>
          <p:nvPicPr>
            <p:cNvPr id="85" name="object 80"/>
            <p:cNvPicPr/>
            <p:nvPr/>
          </p:nvPicPr>
          <p:blipFill>
            <a:blip r:embed="rId36" cstate="print"/>
            <a:stretch>
              <a:fillRect/>
            </a:stretch>
          </p:blipFill>
          <p:spPr>
            <a:xfrm>
              <a:off x="3129660" y="1456639"/>
              <a:ext cx="70104" cy="253288"/>
            </a:xfrm>
            <a:prstGeom prst="rect">
              <a:avLst/>
            </a:prstGeom>
          </p:spPr>
        </p:pic>
        <p:pic>
          <p:nvPicPr>
            <p:cNvPr id="86" name="object 81"/>
            <p:cNvPicPr/>
            <p:nvPr/>
          </p:nvPicPr>
          <p:blipFill>
            <a:blip r:embed="rId58" cstate="print"/>
            <a:stretch>
              <a:fillRect/>
            </a:stretch>
          </p:blipFill>
          <p:spPr>
            <a:xfrm>
              <a:off x="3213480" y="1456639"/>
              <a:ext cx="462915" cy="253288"/>
            </a:xfrm>
            <a:prstGeom prst="rect">
              <a:avLst/>
            </a:prstGeom>
          </p:spPr>
        </p:pic>
        <p:pic>
          <p:nvPicPr>
            <p:cNvPr id="87" name="object 82"/>
            <p:cNvPicPr/>
            <p:nvPr/>
          </p:nvPicPr>
          <p:blipFill>
            <a:blip r:embed="rId59" cstate="print"/>
            <a:stretch>
              <a:fillRect/>
            </a:stretch>
          </p:blipFill>
          <p:spPr>
            <a:xfrm>
              <a:off x="3632580" y="1456639"/>
              <a:ext cx="550164" cy="253288"/>
            </a:xfrm>
            <a:prstGeom prst="rect">
              <a:avLst/>
            </a:prstGeom>
          </p:spPr>
        </p:pic>
        <p:pic>
          <p:nvPicPr>
            <p:cNvPr id="88" name="object 83"/>
            <p:cNvPicPr/>
            <p:nvPr/>
          </p:nvPicPr>
          <p:blipFill>
            <a:blip r:embed="rId60" cstate="print"/>
            <a:stretch>
              <a:fillRect/>
            </a:stretch>
          </p:blipFill>
          <p:spPr>
            <a:xfrm>
              <a:off x="4105020" y="1456639"/>
              <a:ext cx="550544" cy="253288"/>
            </a:xfrm>
            <a:prstGeom prst="rect">
              <a:avLst/>
            </a:prstGeom>
          </p:spPr>
        </p:pic>
        <p:pic>
          <p:nvPicPr>
            <p:cNvPr id="89" name="object 84"/>
            <p:cNvPicPr/>
            <p:nvPr/>
          </p:nvPicPr>
          <p:blipFill>
            <a:blip r:embed="rId61" cstate="print"/>
            <a:stretch>
              <a:fillRect/>
            </a:stretch>
          </p:blipFill>
          <p:spPr>
            <a:xfrm>
              <a:off x="4551933" y="1456639"/>
              <a:ext cx="269748" cy="253288"/>
            </a:xfrm>
            <a:prstGeom prst="rect">
              <a:avLst/>
            </a:prstGeom>
          </p:spPr>
        </p:pic>
        <p:pic>
          <p:nvPicPr>
            <p:cNvPr id="90" name="object 85"/>
            <p:cNvPicPr/>
            <p:nvPr/>
          </p:nvPicPr>
          <p:blipFill>
            <a:blip r:embed="rId23" cstate="print"/>
            <a:stretch>
              <a:fillRect/>
            </a:stretch>
          </p:blipFill>
          <p:spPr>
            <a:xfrm>
              <a:off x="4780534" y="1456639"/>
              <a:ext cx="288036" cy="253288"/>
            </a:xfrm>
            <a:prstGeom prst="rect">
              <a:avLst/>
            </a:prstGeom>
          </p:spPr>
        </p:pic>
        <p:pic>
          <p:nvPicPr>
            <p:cNvPr id="91" name="object 86"/>
            <p:cNvPicPr/>
            <p:nvPr/>
          </p:nvPicPr>
          <p:blipFill>
            <a:blip r:embed="rId62" cstate="print"/>
            <a:stretch>
              <a:fillRect/>
            </a:stretch>
          </p:blipFill>
          <p:spPr>
            <a:xfrm>
              <a:off x="5021326" y="1456639"/>
              <a:ext cx="377951" cy="253288"/>
            </a:xfrm>
            <a:prstGeom prst="rect">
              <a:avLst/>
            </a:prstGeom>
          </p:spPr>
        </p:pic>
        <p:pic>
          <p:nvPicPr>
            <p:cNvPr id="92" name="object 87"/>
            <p:cNvPicPr/>
            <p:nvPr/>
          </p:nvPicPr>
          <p:blipFill>
            <a:blip r:embed="rId15" cstate="print"/>
            <a:stretch>
              <a:fillRect/>
            </a:stretch>
          </p:blipFill>
          <p:spPr>
            <a:xfrm>
              <a:off x="5353558" y="1456639"/>
              <a:ext cx="347472" cy="253288"/>
            </a:xfrm>
            <a:prstGeom prst="rect">
              <a:avLst/>
            </a:prstGeom>
          </p:spPr>
        </p:pic>
        <p:pic>
          <p:nvPicPr>
            <p:cNvPr id="93" name="object 88"/>
            <p:cNvPicPr/>
            <p:nvPr/>
          </p:nvPicPr>
          <p:blipFill>
            <a:blip r:embed="rId63" cstate="print"/>
            <a:stretch>
              <a:fillRect/>
            </a:stretch>
          </p:blipFill>
          <p:spPr>
            <a:xfrm>
              <a:off x="5662929" y="1456639"/>
              <a:ext cx="545350" cy="253288"/>
            </a:xfrm>
            <a:prstGeom prst="rect">
              <a:avLst/>
            </a:prstGeom>
          </p:spPr>
        </p:pic>
        <p:pic>
          <p:nvPicPr>
            <p:cNvPr id="94" name="object 89"/>
            <p:cNvPicPr/>
            <p:nvPr/>
          </p:nvPicPr>
          <p:blipFill>
            <a:blip r:embed="rId2" cstate="print"/>
            <a:stretch>
              <a:fillRect/>
            </a:stretch>
          </p:blipFill>
          <p:spPr>
            <a:xfrm>
              <a:off x="6166103" y="1456639"/>
              <a:ext cx="447675" cy="253288"/>
            </a:xfrm>
            <a:prstGeom prst="rect">
              <a:avLst/>
            </a:prstGeom>
          </p:spPr>
        </p:pic>
        <p:pic>
          <p:nvPicPr>
            <p:cNvPr id="95" name="object 90"/>
            <p:cNvPicPr/>
            <p:nvPr/>
          </p:nvPicPr>
          <p:blipFill>
            <a:blip r:embed="rId64" cstate="print"/>
            <a:stretch>
              <a:fillRect/>
            </a:stretch>
          </p:blipFill>
          <p:spPr>
            <a:xfrm>
              <a:off x="6573011" y="1456639"/>
              <a:ext cx="100583" cy="253288"/>
            </a:xfrm>
            <a:prstGeom prst="rect">
              <a:avLst/>
            </a:prstGeom>
          </p:spPr>
        </p:pic>
        <p:pic>
          <p:nvPicPr>
            <p:cNvPr id="96" name="object 91"/>
            <p:cNvPicPr/>
            <p:nvPr/>
          </p:nvPicPr>
          <p:blipFill>
            <a:blip r:embed="rId65" cstate="print"/>
            <a:stretch>
              <a:fillRect/>
            </a:stretch>
          </p:blipFill>
          <p:spPr>
            <a:xfrm>
              <a:off x="6623303" y="1456639"/>
              <a:ext cx="267461" cy="253288"/>
            </a:xfrm>
            <a:prstGeom prst="rect">
              <a:avLst/>
            </a:prstGeom>
          </p:spPr>
        </p:pic>
        <p:pic>
          <p:nvPicPr>
            <p:cNvPr id="97" name="object 92"/>
            <p:cNvPicPr/>
            <p:nvPr/>
          </p:nvPicPr>
          <p:blipFill>
            <a:blip r:embed="rId66" cstate="print"/>
            <a:stretch>
              <a:fillRect/>
            </a:stretch>
          </p:blipFill>
          <p:spPr>
            <a:xfrm>
              <a:off x="6850379" y="1456639"/>
              <a:ext cx="262890" cy="253288"/>
            </a:xfrm>
            <a:prstGeom prst="rect">
              <a:avLst/>
            </a:prstGeom>
          </p:spPr>
        </p:pic>
        <p:pic>
          <p:nvPicPr>
            <p:cNvPr id="98" name="object 93"/>
            <p:cNvPicPr/>
            <p:nvPr/>
          </p:nvPicPr>
          <p:blipFill>
            <a:blip r:embed="rId67" cstate="print"/>
            <a:stretch>
              <a:fillRect/>
            </a:stretch>
          </p:blipFill>
          <p:spPr>
            <a:xfrm>
              <a:off x="7025640" y="1456639"/>
              <a:ext cx="265175" cy="253288"/>
            </a:xfrm>
            <a:prstGeom prst="rect">
              <a:avLst/>
            </a:prstGeom>
          </p:spPr>
        </p:pic>
        <p:pic>
          <p:nvPicPr>
            <p:cNvPr id="99" name="object 94"/>
            <p:cNvPicPr/>
            <p:nvPr/>
          </p:nvPicPr>
          <p:blipFill>
            <a:blip r:embed="rId68" cstate="print"/>
            <a:stretch>
              <a:fillRect/>
            </a:stretch>
          </p:blipFill>
          <p:spPr>
            <a:xfrm>
              <a:off x="7251191" y="1456639"/>
              <a:ext cx="359664" cy="253288"/>
            </a:xfrm>
            <a:prstGeom prst="rect">
              <a:avLst/>
            </a:prstGeom>
          </p:spPr>
        </p:pic>
        <p:pic>
          <p:nvPicPr>
            <p:cNvPr id="100" name="object 95"/>
            <p:cNvPicPr/>
            <p:nvPr/>
          </p:nvPicPr>
          <p:blipFill>
            <a:blip r:embed="rId32" cstate="print"/>
            <a:stretch>
              <a:fillRect/>
            </a:stretch>
          </p:blipFill>
          <p:spPr>
            <a:xfrm>
              <a:off x="7569708" y="1456639"/>
              <a:ext cx="188975" cy="253288"/>
            </a:xfrm>
            <a:prstGeom prst="rect">
              <a:avLst/>
            </a:prstGeom>
          </p:spPr>
        </p:pic>
        <p:pic>
          <p:nvPicPr>
            <p:cNvPr id="101" name="object 96"/>
            <p:cNvPicPr/>
            <p:nvPr/>
          </p:nvPicPr>
          <p:blipFill>
            <a:blip r:embed="rId69" cstate="print"/>
            <a:stretch>
              <a:fillRect/>
            </a:stretch>
          </p:blipFill>
          <p:spPr>
            <a:xfrm>
              <a:off x="7664196" y="1456639"/>
              <a:ext cx="428498" cy="253288"/>
            </a:xfrm>
            <a:prstGeom prst="rect">
              <a:avLst/>
            </a:prstGeom>
          </p:spPr>
        </p:pic>
        <p:pic>
          <p:nvPicPr>
            <p:cNvPr id="102" name="object 97"/>
            <p:cNvPicPr/>
            <p:nvPr/>
          </p:nvPicPr>
          <p:blipFill>
            <a:blip r:embed="rId70" cstate="print"/>
            <a:stretch>
              <a:fillRect/>
            </a:stretch>
          </p:blipFill>
          <p:spPr>
            <a:xfrm>
              <a:off x="7989062" y="1456639"/>
              <a:ext cx="226314" cy="253288"/>
            </a:xfrm>
            <a:prstGeom prst="rect">
              <a:avLst/>
            </a:prstGeom>
          </p:spPr>
        </p:pic>
        <p:pic>
          <p:nvPicPr>
            <p:cNvPr id="103" name="object 98"/>
            <p:cNvPicPr/>
            <p:nvPr/>
          </p:nvPicPr>
          <p:blipFill>
            <a:blip r:embed="rId71" cstate="print"/>
            <a:stretch>
              <a:fillRect/>
            </a:stretch>
          </p:blipFill>
          <p:spPr>
            <a:xfrm>
              <a:off x="1378330" y="1670558"/>
              <a:ext cx="367792" cy="252983"/>
            </a:xfrm>
            <a:prstGeom prst="rect">
              <a:avLst/>
            </a:prstGeom>
          </p:spPr>
        </p:pic>
        <p:pic>
          <p:nvPicPr>
            <p:cNvPr id="104" name="object 99"/>
            <p:cNvPicPr/>
            <p:nvPr/>
          </p:nvPicPr>
          <p:blipFill>
            <a:blip r:embed="rId72" cstate="print"/>
            <a:stretch>
              <a:fillRect/>
            </a:stretch>
          </p:blipFill>
          <p:spPr>
            <a:xfrm>
              <a:off x="1692274" y="1670558"/>
              <a:ext cx="161544" cy="252983"/>
            </a:xfrm>
            <a:prstGeom prst="rect">
              <a:avLst/>
            </a:prstGeom>
          </p:spPr>
        </p:pic>
        <p:pic>
          <p:nvPicPr>
            <p:cNvPr id="105" name="object 100"/>
            <p:cNvPicPr/>
            <p:nvPr/>
          </p:nvPicPr>
          <p:blipFill>
            <a:blip r:embed="rId73" cstate="print"/>
            <a:stretch>
              <a:fillRect/>
            </a:stretch>
          </p:blipFill>
          <p:spPr>
            <a:xfrm>
              <a:off x="1773046" y="1670558"/>
              <a:ext cx="267462" cy="252983"/>
            </a:xfrm>
            <a:prstGeom prst="rect">
              <a:avLst/>
            </a:prstGeom>
          </p:spPr>
        </p:pic>
        <p:pic>
          <p:nvPicPr>
            <p:cNvPr id="106" name="object 101"/>
            <p:cNvPicPr/>
            <p:nvPr/>
          </p:nvPicPr>
          <p:blipFill>
            <a:blip r:embed="rId74" cstate="print"/>
            <a:stretch>
              <a:fillRect/>
            </a:stretch>
          </p:blipFill>
          <p:spPr>
            <a:xfrm>
              <a:off x="1951354" y="1670558"/>
              <a:ext cx="416051" cy="252983"/>
            </a:xfrm>
            <a:prstGeom prst="rect">
              <a:avLst/>
            </a:prstGeom>
          </p:spPr>
        </p:pic>
        <p:pic>
          <p:nvPicPr>
            <p:cNvPr id="107" name="object 102"/>
            <p:cNvPicPr/>
            <p:nvPr/>
          </p:nvPicPr>
          <p:blipFill>
            <a:blip r:embed="rId75" cstate="print"/>
            <a:stretch>
              <a:fillRect/>
            </a:stretch>
          </p:blipFill>
          <p:spPr>
            <a:xfrm>
              <a:off x="2320163" y="1670558"/>
              <a:ext cx="277063" cy="252983"/>
            </a:xfrm>
            <a:prstGeom prst="rect">
              <a:avLst/>
            </a:prstGeom>
          </p:spPr>
        </p:pic>
        <p:pic>
          <p:nvPicPr>
            <p:cNvPr id="108" name="object 103"/>
            <p:cNvPicPr/>
            <p:nvPr/>
          </p:nvPicPr>
          <p:blipFill>
            <a:blip r:embed="rId76" cstate="print"/>
            <a:stretch>
              <a:fillRect/>
            </a:stretch>
          </p:blipFill>
          <p:spPr>
            <a:xfrm>
              <a:off x="2542920" y="1670558"/>
              <a:ext cx="457200" cy="252983"/>
            </a:xfrm>
            <a:prstGeom prst="rect">
              <a:avLst/>
            </a:prstGeom>
          </p:spPr>
        </p:pic>
        <p:pic>
          <p:nvPicPr>
            <p:cNvPr id="109" name="object 104"/>
            <p:cNvPicPr/>
            <p:nvPr/>
          </p:nvPicPr>
          <p:blipFill>
            <a:blip r:embed="rId77" cstate="print"/>
            <a:stretch>
              <a:fillRect/>
            </a:stretch>
          </p:blipFill>
          <p:spPr>
            <a:xfrm>
              <a:off x="2946780" y="1670558"/>
              <a:ext cx="432434" cy="252983"/>
            </a:xfrm>
            <a:prstGeom prst="rect">
              <a:avLst/>
            </a:prstGeom>
          </p:spPr>
        </p:pic>
        <p:pic>
          <p:nvPicPr>
            <p:cNvPr id="110" name="object 105"/>
            <p:cNvPicPr/>
            <p:nvPr/>
          </p:nvPicPr>
          <p:blipFill>
            <a:blip r:embed="rId78" cstate="print"/>
            <a:stretch>
              <a:fillRect/>
            </a:stretch>
          </p:blipFill>
          <p:spPr>
            <a:xfrm>
              <a:off x="3330829" y="1670558"/>
              <a:ext cx="155448" cy="252983"/>
            </a:xfrm>
            <a:prstGeom prst="rect">
              <a:avLst/>
            </a:prstGeom>
          </p:spPr>
        </p:pic>
        <p:pic>
          <p:nvPicPr>
            <p:cNvPr id="111" name="object 106"/>
            <p:cNvPicPr/>
            <p:nvPr/>
          </p:nvPicPr>
          <p:blipFill>
            <a:blip r:embed="rId79" cstate="print"/>
            <a:stretch>
              <a:fillRect/>
            </a:stretch>
          </p:blipFill>
          <p:spPr>
            <a:xfrm>
              <a:off x="3408552" y="1670558"/>
              <a:ext cx="167639" cy="252983"/>
            </a:xfrm>
            <a:prstGeom prst="rect">
              <a:avLst/>
            </a:prstGeom>
          </p:spPr>
        </p:pic>
        <p:pic>
          <p:nvPicPr>
            <p:cNvPr id="112" name="object 107"/>
            <p:cNvPicPr/>
            <p:nvPr/>
          </p:nvPicPr>
          <p:blipFill>
            <a:blip r:embed="rId80" cstate="print"/>
            <a:stretch>
              <a:fillRect/>
            </a:stretch>
          </p:blipFill>
          <p:spPr>
            <a:xfrm>
              <a:off x="3528948" y="1670558"/>
              <a:ext cx="237744" cy="252983"/>
            </a:xfrm>
            <a:prstGeom prst="rect">
              <a:avLst/>
            </a:prstGeom>
          </p:spPr>
        </p:pic>
        <p:pic>
          <p:nvPicPr>
            <p:cNvPr id="113" name="object 108"/>
            <p:cNvPicPr/>
            <p:nvPr/>
          </p:nvPicPr>
          <p:blipFill>
            <a:blip r:embed="rId81" cstate="print"/>
            <a:stretch>
              <a:fillRect/>
            </a:stretch>
          </p:blipFill>
          <p:spPr>
            <a:xfrm>
              <a:off x="3725545" y="1670558"/>
              <a:ext cx="357632" cy="252983"/>
            </a:xfrm>
            <a:prstGeom prst="rect">
              <a:avLst/>
            </a:prstGeom>
          </p:spPr>
        </p:pic>
        <p:pic>
          <p:nvPicPr>
            <p:cNvPr id="114" name="object 109"/>
            <p:cNvPicPr/>
            <p:nvPr/>
          </p:nvPicPr>
          <p:blipFill>
            <a:blip r:embed="rId82" cstate="print"/>
            <a:stretch>
              <a:fillRect/>
            </a:stretch>
          </p:blipFill>
          <p:spPr>
            <a:xfrm>
              <a:off x="4031869" y="1670558"/>
              <a:ext cx="380390" cy="252983"/>
            </a:xfrm>
            <a:prstGeom prst="rect">
              <a:avLst/>
            </a:prstGeom>
          </p:spPr>
        </p:pic>
        <p:pic>
          <p:nvPicPr>
            <p:cNvPr id="115" name="object 110"/>
            <p:cNvPicPr/>
            <p:nvPr/>
          </p:nvPicPr>
          <p:blipFill>
            <a:blip r:embed="rId83" cstate="print"/>
            <a:stretch>
              <a:fillRect/>
            </a:stretch>
          </p:blipFill>
          <p:spPr>
            <a:xfrm>
              <a:off x="4355338" y="1670558"/>
              <a:ext cx="290322" cy="252983"/>
            </a:xfrm>
            <a:prstGeom prst="rect">
              <a:avLst/>
            </a:prstGeom>
          </p:spPr>
        </p:pic>
        <p:pic>
          <p:nvPicPr>
            <p:cNvPr id="116" name="object 111"/>
            <p:cNvPicPr/>
            <p:nvPr/>
          </p:nvPicPr>
          <p:blipFill>
            <a:blip r:embed="rId84" cstate="print"/>
            <a:stretch>
              <a:fillRect/>
            </a:stretch>
          </p:blipFill>
          <p:spPr>
            <a:xfrm>
              <a:off x="4586985" y="1670558"/>
              <a:ext cx="543153" cy="252983"/>
            </a:xfrm>
            <a:prstGeom prst="rect">
              <a:avLst/>
            </a:prstGeom>
          </p:spPr>
        </p:pic>
        <p:pic>
          <p:nvPicPr>
            <p:cNvPr id="117" name="object 112"/>
            <p:cNvPicPr/>
            <p:nvPr/>
          </p:nvPicPr>
          <p:blipFill>
            <a:blip r:embed="rId85" cstate="print"/>
            <a:stretch>
              <a:fillRect/>
            </a:stretch>
          </p:blipFill>
          <p:spPr>
            <a:xfrm>
              <a:off x="5077714" y="1670558"/>
              <a:ext cx="447675" cy="252983"/>
            </a:xfrm>
            <a:prstGeom prst="rect">
              <a:avLst/>
            </a:prstGeom>
          </p:spPr>
        </p:pic>
        <p:pic>
          <p:nvPicPr>
            <p:cNvPr id="118" name="object 113"/>
            <p:cNvPicPr/>
            <p:nvPr/>
          </p:nvPicPr>
          <p:blipFill>
            <a:blip r:embed="rId78" cstate="print"/>
            <a:stretch>
              <a:fillRect/>
            </a:stretch>
          </p:blipFill>
          <p:spPr>
            <a:xfrm>
              <a:off x="5473953" y="1670558"/>
              <a:ext cx="155448" cy="252983"/>
            </a:xfrm>
            <a:prstGeom prst="rect">
              <a:avLst/>
            </a:prstGeom>
          </p:spPr>
        </p:pic>
        <p:pic>
          <p:nvPicPr>
            <p:cNvPr id="119" name="object 114"/>
            <p:cNvPicPr/>
            <p:nvPr/>
          </p:nvPicPr>
          <p:blipFill>
            <a:blip r:embed="rId79" cstate="print"/>
            <a:stretch>
              <a:fillRect/>
            </a:stretch>
          </p:blipFill>
          <p:spPr>
            <a:xfrm>
              <a:off x="5551677" y="1670558"/>
              <a:ext cx="167639" cy="252983"/>
            </a:xfrm>
            <a:prstGeom prst="rect">
              <a:avLst/>
            </a:prstGeom>
          </p:spPr>
        </p:pic>
        <p:pic>
          <p:nvPicPr>
            <p:cNvPr id="120" name="object 115"/>
            <p:cNvPicPr/>
            <p:nvPr/>
          </p:nvPicPr>
          <p:blipFill>
            <a:blip r:embed="rId86" cstate="print"/>
            <a:stretch>
              <a:fillRect/>
            </a:stretch>
          </p:blipFill>
          <p:spPr>
            <a:xfrm>
              <a:off x="5673597" y="1670558"/>
              <a:ext cx="523405" cy="252983"/>
            </a:xfrm>
            <a:prstGeom prst="rect">
              <a:avLst/>
            </a:prstGeom>
          </p:spPr>
        </p:pic>
        <p:pic>
          <p:nvPicPr>
            <p:cNvPr id="121" name="object 116"/>
            <p:cNvPicPr/>
            <p:nvPr/>
          </p:nvPicPr>
          <p:blipFill>
            <a:blip r:embed="rId87" cstate="print"/>
            <a:stretch>
              <a:fillRect/>
            </a:stretch>
          </p:blipFill>
          <p:spPr>
            <a:xfrm>
              <a:off x="6147815" y="1670558"/>
              <a:ext cx="417194" cy="252983"/>
            </a:xfrm>
            <a:prstGeom prst="rect">
              <a:avLst/>
            </a:prstGeom>
          </p:spPr>
        </p:pic>
        <p:pic>
          <p:nvPicPr>
            <p:cNvPr id="122" name="object 117"/>
            <p:cNvPicPr/>
            <p:nvPr/>
          </p:nvPicPr>
          <p:blipFill>
            <a:blip r:embed="rId88" cstate="print"/>
            <a:stretch>
              <a:fillRect/>
            </a:stretch>
          </p:blipFill>
          <p:spPr>
            <a:xfrm>
              <a:off x="6519671" y="1670558"/>
              <a:ext cx="351535" cy="252983"/>
            </a:xfrm>
            <a:prstGeom prst="rect">
              <a:avLst/>
            </a:prstGeom>
          </p:spPr>
        </p:pic>
        <p:pic>
          <p:nvPicPr>
            <p:cNvPr id="123" name="object 118"/>
            <p:cNvPicPr/>
            <p:nvPr/>
          </p:nvPicPr>
          <p:blipFill>
            <a:blip r:embed="rId89" cstate="print"/>
            <a:stretch>
              <a:fillRect/>
            </a:stretch>
          </p:blipFill>
          <p:spPr>
            <a:xfrm>
              <a:off x="6821423" y="1670558"/>
              <a:ext cx="179831" cy="252983"/>
            </a:xfrm>
            <a:prstGeom prst="rect">
              <a:avLst/>
            </a:prstGeom>
          </p:spPr>
        </p:pic>
        <p:pic>
          <p:nvPicPr>
            <p:cNvPr id="124" name="object 119"/>
            <p:cNvPicPr/>
            <p:nvPr/>
          </p:nvPicPr>
          <p:blipFill>
            <a:blip r:embed="rId90" cstate="print"/>
            <a:stretch>
              <a:fillRect/>
            </a:stretch>
          </p:blipFill>
          <p:spPr>
            <a:xfrm>
              <a:off x="6949440" y="1670558"/>
              <a:ext cx="434340" cy="252983"/>
            </a:xfrm>
            <a:prstGeom prst="rect">
              <a:avLst/>
            </a:prstGeom>
          </p:spPr>
        </p:pic>
        <p:pic>
          <p:nvPicPr>
            <p:cNvPr id="125" name="object 120"/>
            <p:cNvPicPr/>
            <p:nvPr/>
          </p:nvPicPr>
          <p:blipFill>
            <a:blip r:embed="rId91" cstate="print"/>
            <a:stretch>
              <a:fillRect/>
            </a:stretch>
          </p:blipFill>
          <p:spPr>
            <a:xfrm>
              <a:off x="7335011" y="1670558"/>
              <a:ext cx="242316" cy="252983"/>
            </a:xfrm>
            <a:prstGeom prst="rect">
              <a:avLst/>
            </a:prstGeom>
          </p:spPr>
        </p:pic>
        <p:pic>
          <p:nvPicPr>
            <p:cNvPr id="126" name="object 121"/>
            <p:cNvPicPr/>
            <p:nvPr/>
          </p:nvPicPr>
          <p:blipFill>
            <a:blip r:embed="rId92" cstate="print"/>
            <a:stretch>
              <a:fillRect/>
            </a:stretch>
          </p:blipFill>
          <p:spPr>
            <a:xfrm>
              <a:off x="7496555" y="1670558"/>
              <a:ext cx="256031" cy="252983"/>
            </a:xfrm>
            <a:prstGeom prst="rect">
              <a:avLst/>
            </a:prstGeom>
          </p:spPr>
        </p:pic>
        <p:pic>
          <p:nvPicPr>
            <p:cNvPr id="127" name="object 122"/>
            <p:cNvPicPr/>
            <p:nvPr/>
          </p:nvPicPr>
          <p:blipFill>
            <a:blip r:embed="rId93" cstate="print"/>
            <a:stretch>
              <a:fillRect/>
            </a:stretch>
          </p:blipFill>
          <p:spPr>
            <a:xfrm>
              <a:off x="7705344" y="1670558"/>
              <a:ext cx="521576" cy="252983"/>
            </a:xfrm>
            <a:prstGeom prst="rect">
              <a:avLst/>
            </a:prstGeom>
          </p:spPr>
        </p:pic>
        <p:pic>
          <p:nvPicPr>
            <p:cNvPr id="128" name="object 123"/>
            <p:cNvPicPr/>
            <p:nvPr/>
          </p:nvPicPr>
          <p:blipFill>
            <a:blip r:embed="rId94" cstate="print"/>
            <a:stretch>
              <a:fillRect/>
            </a:stretch>
          </p:blipFill>
          <p:spPr>
            <a:xfrm>
              <a:off x="1378330" y="1883917"/>
              <a:ext cx="415290" cy="252984"/>
            </a:xfrm>
            <a:prstGeom prst="rect">
              <a:avLst/>
            </a:prstGeom>
          </p:spPr>
        </p:pic>
        <p:pic>
          <p:nvPicPr>
            <p:cNvPr id="129" name="object 124"/>
            <p:cNvPicPr/>
            <p:nvPr/>
          </p:nvPicPr>
          <p:blipFill>
            <a:blip r:embed="rId95" cstate="print"/>
            <a:stretch>
              <a:fillRect/>
            </a:stretch>
          </p:blipFill>
          <p:spPr>
            <a:xfrm>
              <a:off x="1751710" y="1883917"/>
              <a:ext cx="228600" cy="252984"/>
            </a:xfrm>
            <a:prstGeom prst="rect">
              <a:avLst/>
            </a:prstGeom>
          </p:spPr>
        </p:pic>
        <p:pic>
          <p:nvPicPr>
            <p:cNvPr id="130" name="object 125"/>
            <p:cNvPicPr/>
            <p:nvPr/>
          </p:nvPicPr>
          <p:blipFill>
            <a:blip r:embed="rId96" cstate="print"/>
            <a:stretch>
              <a:fillRect/>
            </a:stretch>
          </p:blipFill>
          <p:spPr>
            <a:xfrm>
              <a:off x="1904111" y="1883917"/>
              <a:ext cx="256031" cy="252984"/>
            </a:xfrm>
            <a:prstGeom prst="rect">
              <a:avLst/>
            </a:prstGeom>
          </p:spPr>
        </p:pic>
        <p:pic>
          <p:nvPicPr>
            <p:cNvPr id="131" name="object 126"/>
            <p:cNvPicPr/>
            <p:nvPr/>
          </p:nvPicPr>
          <p:blipFill>
            <a:blip r:embed="rId97" cstate="print"/>
            <a:stretch>
              <a:fillRect/>
            </a:stretch>
          </p:blipFill>
          <p:spPr>
            <a:xfrm>
              <a:off x="2112898" y="1883917"/>
              <a:ext cx="201168" cy="252984"/>
            </a:xfrm>
            <a:prstGeom prst="rect">
              <a:avLst/>
            </a:prstGeom>
          </p:spPr>
        </p:pic>
        <p:pic>
          <p:nvPicPr>
            <p:cNvPr id="132" name="object 127"/>
            <p:cNvPicPr/>
            <p:nvPr/>
          </p:nvPicPr>
          <p:blipFill>
            <a:blip r:embed="rId98" cstate="print"/>
            <a:stretch>
              <a:fillRect/>
            </a:stretch>
          </p:blipFill>
          <p:spPr>
            <a:xfrm>
              <a:off x="2247011" y="1883917"/>
              <a:ext cx="256031" cy="252984"/>
            </a:xfrm>
            <a:prstGeom prst="rect">
              <a:avLst/>
            </a:prstGeom>
          </p:spPr>
        </p:pic>
        <p:pic>
          <p:nvPicPr>
            <p:cNvPr id="133" name="object 128"/>
            <p:cNvPicPr/>
            <p:nvPr/>
          </p:nvPicPr>
          <p:blipFill>
            <a:blip r:embed="rId99" cstate="print"/>
            <a:stretch>
              <a:fillRect/>
            </a:stretch>
          </p:blipFill>
          <p:spPr>
            <a:xfrm>
              <a:off x="2456052" y="1883917"/>
              <a:ext cx="269748" cy="252984"/>
            </a:xfrm>
            <a:prstGeom prst="rect">
              <a:avLst/>
            </a:prstGeom>
          </p:spPr>
        </p:pic>
        <p:pic>
          <p:nvPicPr>
            <p:cNvPr id="134" name="object 129"/>
            <p:cNvPicPr/>
            <p:nvPr/>
          </p:nvPicPr>
          <p:blipFill>
            <a:blip r:embed="rId100" cstate="print"/>
            <a:stretch>
              <a:fillRect/>
            </a:stretch>
          </p:blipFill>
          <p:spPr>
            <a:xfrm>
              <a:off x="2635884" y="1883917"/>
              <a:ext cx="253745" cy="252984"/>
            </a:xfrm>
            <a:prstGeom prst="rect">
              <a:avLst/>
            </a:prstGeom>
          </p:spPr>
        </p:pic>
        <p:pic>
          <p:nvPicPr>
            <p:cNvPr id="135" name="object 130"/>
            <p:cNvPicPr/>
            <p:nvPr/>
          </p:nvPicPr>
          <p:blipFill>
            <a:blip r:embed="rId101" cstate="print"/>
            <a:stretch>
              <a:fillRect/>
            </a:stretch>
          </p:blipFill>
          <p:spPr>
            <a:xfrm>
              <a:off x="2843148" y="1883917"/>
              <a:ext cx="351536" cy="252984"/>
            </a:xfrm>
            <a:prstGeom prst="rect">
              <a:avLst/>
            </a:prstGeom>
          </p:spPr>
        </p:pic>
        <p:pic>
          <p:nvPicPr>
            <p:cNvPr id="136" name="object 131"/>
            <p:cNvPicPr/>
            <p:nvPr/>
          </p:nvPicPr>
          <p:blipFill>
            <a:blip r:embed="rId34" cstate="print"/>
            <a:stretch>
              <a:fillRect/>
            </a:stretch>
          </p:blipFill>
          <p:spPr>
            <a:xfrm>
              <a:off x="3143376" y="1883917"/>
              <a:ext cx="242315" cy="252984"/>
            </a:xfrm>
            <a:prstGeom prst="rect">
              <a:avLst/>
            </a:prstGeom>
          </p:spPr>
        </p:pic>
        <p:pic>
          <p:nvPicPr>
            <p:cNvPr id="137" name="object 132"/>
            <p:cNvPicPr/>
            <p:nvPr/>
          </p:nvPicPr>
          <p:blipFill>
            <a:blip r:embed="rId102" cstate="print"/>
            <a:stretch>
              <a:fillRect/>
            </a:stretch>
          </p:blipFill>
          <p:spPr>
            <a:xfrm>
              <a:off x="3304920" y="1883917"/>
              <a:ext cx="167639" cy="252984"/>
            </a:xfrm>
            <a:prstGeom prst="rect">
              <a:avLst/>
            </a:prstGeom>
          </p:spPr>
        </p:pic>
        <p:pic>
          <p:nvPicPr>
            <p:cNvPr id="138" name="object 133"/>
            <p:cNvPicPr/>
            <p:nvPr/>
          </p:nvPicPr>
          <p:blipFill>
            <a:blip r:embed="rId103" cstate="print"/>
            <a:stretch>
              <a:fillRect/>
            </a:stretch>
          </p:blipFill>
          <p:spPr>
            <a:xfrm>
              <a:off x="3426841" y="1883917"/>
              <a:ext cx="443864" cy="252984"/>
            </a:xfrm>
            <a:prstGeom prst="rect">
              <a:avLst/>
            </a:prstGeom>
          </p:spPr>
        </p:pic>
        <p:pic>
          <p:nvPicPr>
            <p:cNvPr id="139" name="object 134"/>
            <p:cNvPicPr/>
            <p:nvPr/>
          </p:nvPicPr>
          <p:blipFill>
            <a:blip r:embed="rId2" cstate="print"/>
            <a:stretch>
              <a:fillRect/>
            </a:stretch>
          </p:blipFill>
          <p:spPr>
            <a:xfrm>
              <a:off x="3820032" y="1883917"/>
              <a:ext cx="448056" cy="252984"/>
            </a:xfrm>
            <a:prstGeom prst="rect">
              <a:avLst/>
            </a:prstGeom>
          </p:spPr>
        </p:pic>
        <p:pic>
          <p:nvPicPr>
            <p:cNvPr id="140" name="object 135"/>
            <p:cNvPicPr/>
            <p:nvPr/>
          </p:nvPicPr>
          <p:blipFill>
            <a:blip r:embed="rId36" cstate="print"/>
            <a:stretch>
              <a:fillRect/>
            </a:stretch>
          </p:blipFill>
          <p:spPr>
            <a:xfrm>
              <a:off x="4178554" y="1883917"/>
              <a:ext cx="70103" cy="252984"/>
            </a:xfrm>
            <a:prstGeom prst="rect">
              <a:avLst/>
            </a:prstGeom>
          </p:spPr>
        </p:pic>
        <p:pic>
          <p:nvPicPr>
            <p:cNvPr id="141" name="object 136"/>
            <p:cNvPicPr/>
            <p:nvPr/>
          </p:nvPicPr>
          <p:blipFill>
            <a:blip r:embed="rId104" cstate="print"/>
            <a:stretch>
              <a:fillRect/>
            </a:stretch>
          </p:blipFill>
          <p:spPr>
            <a:xfrm>
              <a:off x="1378330" y="2097277"/>
              <a:ext cx="234696" cy="252984"/>
            </a:xfrm>
            <a:prstGeom prst="rect">
              <a:avLst/>
            </a:prstGeom>
          </p:spPr>
        </p:pic>
        <p:pic>
          <p:nvPicPr>
            <p:cNvPr id="142" name="object 137"/>
            <p:cNvPicPr/>
            <p:nvPr/>
          </p:nvPicPr>
          <p:blipFill>
            <a:blip r:embed="rId105" cstate="print"/>
            <a:stretch>
              <a:fillRect/>
            </a:stretch>
          </p:blipFill>
          <p:spPr>
            <a:xfrm>
              <a:off x="1495678" y="2097277"/>
              <a:ext cx="661797" cy="252984"/>
            </a:xfrm>
            <a:prstGeom prst="rect">
              <a:avLst/>
            </a:prstGeom>
          </p:spPr>
        </p:pic>
        <p:pic>
          <p:nvPicPr>
            <p:cNvPr id="143" name="object 138"/>
            <p:cNvPicPr/>
            <p:nvPr/>
          </p:nvPicPr>
          <p:blipFill>
            <a:blip r:embed="rId106" cstate="print"/>
            <a:stretch>
              <a:fillRect/>
            </a:stretch>
          </p:blipFill>
          <p:spPr>
            <a:xfrm>
              <a:off x="2115947" y="2097277"/>
              <a:ext cx="551942" cy="252984"/>
            </a:xfrm>
            <a:prstGeom prst="rect">
              <a:avLst/>
            </a:prstGeom>
          </p:spPr>
        </p:pic>
        <p:pic>
          <p:nvPicPr>
            <p:cNvPr id="144" name="object 139"/>
            <p:cNvPicPr/>
            <p:nvPr/>
          </p:nvPicPr>
          <p:blipFill>
            <a:blip r:embed="rId107" cstate="print"/>
            <a:stretch>
              <a:fillRect/>
            </a:stretch>
          </p:blipFill>
          <p:spPr>
            <a:xfrm>
              <a:off x="2590164" y="2097277"/>
              <a:ext cx="618744" cy="252984"/>
            </a:xfrm>
            <a:prstGeom prst="rect">
              <a:avLst/>
            </a:prstGeom>
          </p:spPr>
        </p:pic>
        <p:pic>
          <p:nvPicPr>
            <p:cNvPr id="145" name="object 140"/>
            <p:cNvPicPr/>
            <p:nvPr/>
          </p:nvPicPr>
          <p:blipFill>
            <a:blip r:embed="rId108" cstate="print"/>
            <a:stretch>
              <a:fillRect/>
            </a:stretch>
          </p:blipFill>
          <p:spPr>
            <a:xfrm>
              <a:off x="3074797" y="2097277"/>
              <a:ext cx="537972" cy="252984"/>
            </a:xfrm>
            <a:prstGeom prst="rect">
              <a:avLst/>
            </a:prstGeom>
          </p:spPr>
        </p:pic>
        <p:pic>
          <p:nvPicPr>
            <p:cNvPr id="146" name="object 141"/>
            <p:cNvPicPr/>
            <p:nvPr/>
          </p:nvPicPr>
          <p:blipFill>
            <a:blip r:embed="rId109" cstate="print"/>
            <a:stretch>
              <a:fillRect/>
            </a:stretch>
          </p:blipFill>
          <p:spPr>
            <a:xfrm>
              <a:off x="3551808" y="2097277"/>
              <a:ext cx="459104" cy="252984"/>
            </a:xfrm>
            <a:prstGeom prst="rect">
              <a:avLst/>
            </a:prstGeom>
          </p:spPr>
        </p:pic>
        <p:pic>
          <p:nvPicPr>
            <p:cNvPr id="147" name="object 142"/>
            <p:cNvPicPr/>
            <p:nvPr/>
          </p:nvPicPr>
          <p:blipFill>
            <a:blip r:embed="rId110" cstate="print"/>
            <a:stretch>
              <a:fillRect/>
            </a:stretch>
          </p:blipFill>
          <p:spPr>
            <a:xfrm>
              <a:off x="3969385" y="2097277"/>
              <a:ext cx="677036" cy="252984"/>
            </a:xfrm>
            <a:prstGeom prst="rect">
              <a:avLst/>
            </a:prstGeom>
          </p:spPr>
        </p:pic>
        <p:pic>
          <p:nvPicPr>
            <p:cNvPr id="148" name="object 143"/>
            <p:cNvPicPr/>
            <p:nvPr/>
          </p:nvPicPr>
          <p:blipFill>
            <a:blip r:embed="rId111" cstate="print"/>
            <a:stretch>
              <a:fillRect/>
            </a:stretch>
          </p:blipFill>
          <p:spPr>
            <a:xfrm>
              <a:off x="4553457" y="2097277"/>
              <a:ext cx="403860" cy="252984"/>
            </a:xfrm>
            <a:prstGeom prst="rect">
              <a:avLst/>
            </a:prstGeom>
          </p:spPr>
        </p:pic>
        <p:pic>
          <p:nvPicPr>
            <p:cNvPr id="149" name="object 144"/>
            <p:cNvPicPr/>
            <p:nvPr/>
          </p:nvPicPr>
          <p:blipFill>
            <a:blip r:embed="rId112" cstate="print"/>
            <a:stretch>
              <a:fillRect/>
            </a:stretch>
          </p:blipFill>
          <p:spPr>
            <a:xfrm>
              <a:off x="4858258" y="2097277"/>
              <a:ext cx="337312" cy="252984"/>
            </a:xfrm>
            <a:prstGeom prst="rect">
              <a:avLst/>
            </a:prstGeom>
          </p:spPr>
        </p:pic>
        <p:pic>
          <p:nvPicPr>
            <p:cNvPr id="150" name="object 145"/>
            <p:cNvPicPr/>
            <p:nvPr/>
          </p:nvPicPr>
          <p:blipFill>
            <a:blip r:embed="rId36" cstate="print"/>
            <a:stretch>
              <a:fillRect/>
            </a:stretch>
          </p:blipFill>
          <p:spPr>
            <a:xfrm>
              <a:off x="5111241" y="2097277"/>
              <a:ext cx="70103" cy="252984"/>
            </a:xfrm>
            <a:prstGeom prst="rect">
              <a:avLst/>
            </a:prstGeom>
          </p:spPr>
        </p:pic>
        <p:pic>
          <p:nvPicPr>
            <p:cNvPr id="151" name="object 146"/>
            <p:cNvPicPr/>
            <p:nvPr/>
          </p:nvPicPr>
          <p:blipFill>
            <a:blip r:embed="rId113" cstate="print"/>
            <a:stretch>
              <a:fillRect/>
            </a:stretch>
          </p:blipFill>
          <p:spPr>
            <a:xfrm>
              <a:off x="5198109" y="2097277"/>
              <a:ext cx="359663" cy="252984"/>
            </a:xfrm>
            <a:prstGeom prst="rect">
              <a:avLst/>
            </a:prstGeom>
          </p:spPr>
        </p:pic>
        <p:pic>
          <p:nvPicPr>
            <p:cNvPr id="152" name="object 147"/>
            <p:cNvPicPr/>
            <p:nvPr/>
          </p:nvPicPr>
          <p:blipFill>
            <a:blip r:embed="rId114" cstate="print"/>
            <a:stretch>
              <a:fillRect/>
            </a:stretch>
          </p:blipFill>
          <p:spPr>
            <a:xfrm>
              <a:off x="5518150" y="2097277"/>
              <a:ext cx="207263" cy="252984"/>
            </a:xfrm>
            <a:prstGeom prst="rect">
              <a:avLst/>
            </a:prstGeom>
          </p:spPr>
        </p:pic>
        <p:pic>
          <p:nvPicPr>
            <p:cNvPr id="153" name="object 148"/>
            <p:cNvPicPr/>
            <p:nvPr/>
          </p:nvPicPr>
          <p:blipFill>
            <a:blip r:embed="rId115" cstate="print"/>
            <a:stretch>
              <a:fillRect/>
            </a:stretch>
          </p:blipFill>
          <p:spPr>
            <a:xfrm>
              <a:off x="5621782" y="2097277"/>
              <a:ext cx="538429" cy="252984"/>
            </a:xfrm>
            <a:prstGeom prst="rect">
              <a:avLst/>
            </a:prstGeom>
          </p:spPr>
        </p:pic>
        <p:pic>
          <p:nvPicPr>
            <p:cNvPr id="154" name="object 149"/>
            <p:cNvPicPr/>
            <p:nvPr/>
          </p:nvPicPr>
          <p:blipFill>
            <a:blip r:embed="rId16" cstate="print"/>
            <a:stretch>
              <a:fillRect/>
            </a:stretch>
          </p:blipFill>
          <p:spPr>
            <a:xfrm>
              <a:off x="6099047" y="2097277"/>
              <a:ext cx="457200" cy="252984"/>
            </a:xfrm>
            <a:prstGeom prst="rect">
              <a:avLst/>
            </a:prstGeom>
          </p:spPr>
        </p:pic>
        <p:pic>
          <p:nvPicPr>
            <p:cNvPr id="155" name="object 150"/>
            <p:cNvPicPr/>
            <p:nvPr/>
          </p:nvPicPr>
          <p:blipFill>
            <a:blip r:embed="rId116" cstate="print"/>
            <a:stretch>
              <a:fillRect/>
            </a:stretch>
          </p:blipFill>
          <p:spPr>
            <a:xfrm>
              <a:off x="6515100" y="2097277"/>
              <a:ext cx="832103" cy="252984"/>
            </a:xfrm>
            <a:prstGeom prst="rect">
              <a:avLst/>
            </a:prstGeom>
          </p:spPr>
        </p:pic>
        <p:pic>
          <p:nvPicPr>
            <p:cNvPr id="156" name="object 151"/>
            <p:cNvPicPr/>
            <p:nvPr/>
          </p:nvPicPr>
          <p:blipFill>
            <a:blip r:embed="rId117" cstate="print"/>
            <a:stretch>
              <a:fillRect/>
            </a:stretch>
          </p:blipFill>
          <p:spPr>
            <a:xfrm>
              <a:off x="7269479" y="2097277"/>
              <a:ext cx="813308" cy="252984"/>
            </a:xfrm>
            <a:prstGeom prst="rect">
              <a:avLst/>
            </a:prstGeom>
          </p:spPr>
        </p:pic>
        <p:pic>
          <p:nvPicPr>
            <p:cNvPr id="157" name="object 152"/>
            <p:cNvPicPr/>
            <p:nvPr/>
          </p:nvPicPr>
          <p:blipFill>
            <a:blip r:embed="rId118" cstate="print"/>
            <a:stretch>
              <a:fillRect/>
            </a:stretch>
          </p:blipFill>
          <p:spPr>
            <a:xfrm>
              <a:off x="7986013" y="2097277"/>
              <a:ext cx="230885" cy="252984"/>
            </a:xfrm>
            <a:prstGeom prst="rect">
              <a:avLst/>
            </a:prstGeom>
          </p:spPr>
        </p:pic>
        <p:pic>
          <p:nvPicPr>
            <p:cNvPr id="158" name="object 153"/>
            <p:cNvPicPr/>
            <p:nvPr/>
          </p:nvPicPr>
          <p:blipFill>
            <a:blip r:embed="rId119" cstate="print"/>
            <a:stretch>
              <a:fillRect/>
            </a:stretch>
          </p:blipFill>
          <p:spPr>
            <a:xfrm>
              <a:off x="1378330" y="2310638"/>
              <a:ext cx="292607" cy="252984"/>
            </a:xfrm>
            <a:prstGeom prst="rect">
              <a:avLst/>
            </a:prstGeom>
          </p:spPr>
        </p:pic>
        <p:pic>
          <p:nvPicPr>
            <p:cNvPr id="159" name="object 154"/>
            <p:cNvPicPr/>
            <p:nvPr/>
          </p:nvPicPr>
          <p:blipFill>
            <a:blip r:embed="rId120" cstate="print"/>
            <a:stretch>
              <a:fillRect/>
            </a:stretch>
          </p:blipFill>
          <p:spPr>
            <a:xfrm>
              <a:off x="1573402" y="2310638"/>
              <a:ext cx="249173" cy="252984"/>
            </a:xfrm>
            <a:prstGeom prst="rect">
              <a:avLst/>
            </a:prstGeom>
          </p:spPr>
        </p:pic>
        <p:pic>
          <p:nvPicPr>
            <p:cNvPr id="160" name="object 155"/>
            <p:cNvPicPr/>
            <p:nvPr/>
          </p:nvPicPr>
          <p:blipFill>
            <a:blip r:embed="rId121" cstate="print"/>
            <a:stretch>
              <a:fillRect/>
            </a:stretch>
          </p:blipFill>
          <p:spPr>
            <a:xfrm>
              <a:off x="1782190" y="2310638"/>
              <a:ext cx="506577" cy="252984"/>
            </a:xfrm>
            <a:prstGeom prst="rect">
              <a:avLst/>
            </a:prstGeom>
          </p:spPr>
        </p:pic>
        <p:pic>
          <p:nvPicPr>
            <p:cNvPr id="161" name="object 156"/>
            <p:cNvPicPr/>
            <p:nvPr/>
          </p:nvPicPr>
          <p:blipFill>
            <a:blip r:embed="rId122" cstate="print"/>
            <a:stretch>
              <a:fillRect/>
            </a:stretch>
          </p:blipFill>
          <p:spPr>
            <a:xfrm>
              <a:off x="2247011" y="2310638"/>
              <a:ext cx="727201" cy="252984"/>
            </a:xfrm>
            <a:prstGeom prst="rect">
              <a:avLst/>
            </a:prstGeom>
          </p:spPr>
        </p:pic>
        <p:pic>
          <p:nvPicPr>
            <p:cNvPr id="162" name="object 157"/>
            <p:cNvPicPr/>
            <p:nvPr/>
          </p:nvPicPr>
          <p:blipFill>
            <a:blip r:embed="rId18" cstate="print"/>
            <a:stretch>
              <a:fillRect/>
            </a:stretch>
          </p:blipFill>
          <p:spPr>
            <a:xfrm>
              <a:off x="2926969" y="2310638"/>
              <a:ext cx="432434" cy="252984"/>
            </a:xfrm>
            <a:prstGeom prst="rect">
              <a:avLst/>
            </a:prstGeom>
          </p:spPr>
        </p:pic>
        <p:pic>
          <p:nvPicPr>
            <p:cNvPr id="163" name="object 158"/>
            <p:cNvPicPr/>
            <p:nvPr/>
          </p:nvPicPr>
          <p:blipFill>
            <a:blip r:embed="rId123" cstate="print"/>
            <a:stretch>
              <a:fillRect/>
            </a:stretch>
          </p:blipFill>
          <p:spPr>
            <a:xfrm>
              <a:off x="3315588" y="2310638"/>
              <a:ext cx="375920" cy="252984"/>
            </a:xfrm>
            <a:prstGeom prst="rect">
              <a:avLst/>
            </a:prstGeom>
          </p:spPr>
        </p:pic>
        <p:pic>
          <p:nvPicPr>
            <p:cNvPr id="164" name="object 159"/>
            <p:cNvPicPr/>
            <p:nvPr/>
          </p:nvPicPr>
          <p:blipFill>
            <a:blip r:embed="rId124" cstate="print"/>
            <a:stretch>
              <a:fillRect/>
            </a:stretch>
          </p:blipFill>
          <p:spPr>
            <a:xfrm>
              <a:off x="3597529" y="2310638"/>
              <a:ext cx="73151" cy="252984"/>
            </a:xfrm>
            <a:prstGeom prst="rect">
              <a:avLst/>
            </a:prstGeom>
          </p:spPr>
        </p:pic>
        <p:pic>
          <p:nvPicPr>
            <p:cNvPr id="165" name="object 160"/>
            <p:cNvPicPr/>
            <p:nvPr/>
          </p:nvPicPr>
          <p:blipFill>
            <a:blip r:embed="rId125" cstate="print"/>
            <a:stretch>
              <a:fillRect/>
            </a:stretch>
          </p:blipFill>
          <p:spPr>
            <a:xfrm>
              <a:off x="3676776" y="2310638"/>
              <a:ext cx="742569" cy="252984"/>
            </a:xfrm>
            <a:prstGeom prst="rect">
              <a:avLst/>
            </a:prstGeom>
          </p:spPr>
        </p:pic>
        <p:pic>
          <p:nvPicPr>
            <p:cNvPr id="166" name="object 161"/>
            <p:cNvPicPr/>
            <p:nvPr/>
          </p:nvPicPr>
          <p:blipFill>
            <a:blip r:embed="rId126" cstate="print"/>
            <a:stretch>
              <a:fillRect/>
            </a:stretch>
          </p:blipFill>
          <p:spPr>
            <a:xfrm>
              <a:off x="4370577" y="2310638"/>
              <a:ext cx="872871" cy="252984"/>
            </a:xfrm>
            <a:prstGeom prst="rect">
              <a:avLst/>
            </a:prstGeom>
          </p:spPr>
        </p:pic>
        <p:pic>
          <p:nvPicPr>
            <p:cNvPr id="167" name="object 162"/>
            <p:cNvPicPr/>
            <p:nvPr/>
          </p:nvPicPr>
          <p:blipFill>
            <a:blip r:embed="rId127" cstate="print"/>
            <a:stretch>
              <a:fillRect/>
            </a:stretch>
          </p:blipFill>
          <p:spPr>
            <a:xfrm>
              <a:off x="5196585" y="2310638"/>
              <a:ext cx="634745" cy="252984"/>
            </a:xfrm>
            <a:prstGeom prst="rect">
              <a:avLst/>
            </a:prstGeom>
          </p:spPr>
        </p:pic>
        <p:pic>
          <p:nvPicPr>
            <p:cNvPr id="168" name="object 163"/>
            <p:cNvPicPr/>
            <p:nvPr/>
          </p:nvPicPr>
          <p:blipFill>
            <a:blip r:embed="rId128" cstate="print"/>
            <a:stretch>
              <a:fillRect/>
            </a:stretch>
          </p:blipFill>
          <p:spPr>
            <a:xfrm>
              <a:off x="5755894" y="2310638"/>
              <a:ext cx="595376" cy="252984"/>
            </a:xfrm>
            <a:prstGeom prst="rect">
              <a:avLst/>
            </a:prstGeom>
          </p:spPr>
        </p:pic>
        <p:pic>
          <p:nvPicPr>
            <p:cNvPr id="169" name="object 164"/>
            <p:cNvPicPr/>
            <p:nvPr/>
          </p:nvPicPr>
          <p:blipFill>
            <a:blip r:embed="rId47" cstate="print"/>
            <a:stretch>
              <a:fillRect/>
            </a:stretch>
          </p:blipFill>
          <p:spPr>
            <a:xfrm>
              <a:off x="6271259" y="2310638"/>
              <a:ext cx="73151" cy="252984"/>
            </a:xfrm>
            <a:prstGeom prst="rect">
              <a:avLst/>
            </a:prstGeom>
          </p:spPr>
        </p:pic>
        <p:pic>
          <p:nvPicPr>
            <p:cNvPr id="170" name="object 165"/>
            <p:cNvPicPr/>
            <p:nvPr/>
          </p:nvPicPr>
          <p:blipFill>
            <a:blip r:embed="rId129" cstate="print"/>
            <a:stretch>
              <a:fillRect/>
            </a:stretch>
          </p:blipFill>
          <p:spPr>
            <a:xfrm>
              <a:off x="6350508" y="2310638"/>
              <a:ext cx="325119" cy="252984"/>
            </a:xfrm>
            <a:prstGeom prst="rect">
              <a:avLst/>
            </a:prstGeom>
          </p:spPr>
        </p:pic>
        <p:pic>
          <p:nvPicPr>
            <p:cNvPr id="171" name="object 166"/>
            <p:cNvPicPr/>
            <p:nvPr/>
          </p:nvPicPr>
          <p:blipFill>
            <a:blip r:embed="rId23" cstate="print"/>
            <a:stretch>
              <a:fillRect/>
            </a:stretch>
          </p:blipFill>
          <p:spPr>
            <a:xfrm>
              <a:off x="6637020" y="2310638"/>
              <a:ext cx="288035" cy="252984"/>
            </a:xfrm>
            <a:prstGeom prst="rect">
              <a:avLst/>
            </a:prstGeom>
          </p:spPr>
        </p:pic>
        <p:pic>
          <p:nvPicPr>
            <p:cNvPr id="172" name="object 167"/>
            <p:cNvPicPr/>
            <p:nvPr/>
          </p:nvPicPr>
          <p:blipFill>
            <a:blip r:embed="rId30" cstate="print"/>
            <a:stretch>
              <a:fillRect/>
            </a:stretch>
          </p:blipFill>
          <p:spPr>
            <a:xfrm>
              <a:off x="6871715" y="2310638"/>
              <a:ext cx="268224" cy="252984"/>
            </a:xfrm>
            <a:prstGeom prst="rect">
              <a:avLst/>
            </a:prstGeom>
          </p:spPr>
        </p:pic>
        <p:pic>
          <p:nvPicPr>
            <p:cNvPr id="173" name="object 168"/>
            <p:cNvPicPr/>
            <p:nvPr/>
          </p:nvPicPr>
          <p:blipFill>
            <a:blip r:embed="rId130" cstate="print"/>
            <a:stretch>
              <a:fillRect/>
            </a:stretch>
          </p:blipFill>
          <p:spPr>
            <a:xfrm>
              <a:off x="7005827" y="2310638"/>
              <a:ext cx="483108" cy="252984"/>
            </a:xfrm>
            <a:prstGeom prst="rect">
              <a:avLst/>
            </a:prstGeom>
          </p:spPr>
        </p:pic>
        <p:pic>
          <p:nvPicPr>
            <p:cNvPr id="174" name="object 169"/>
            <p:cNvPicPr/>
            <p:nvPr/>
          </p:nvPicPr>
          <p:blipFill>
            <a:blip r:embed="rId131" cstate="print"/>
            <a:stretch>
              <a:fillRect/>
            </a:stretch>
          </p:blipFill>
          <p:spPr>
            <a:xfrm>
              <a:off x="7394447" y="2310638"/>
              <a:ext cx="267461" cy="252984"/>
            </a:xfrm>
            <a:prstGeom prst="rect">
              <a:avLst/>
            </a:prstGeom>
          </p:spPr>
        </p:pic>
        <p:pic>
          <p:nvPicPr>
            <p:cNvPr id="175" name="object 170"/>
            <p:cNvPicPr/>
            <p:nvPr/>
          </p:nvPicPr>
          <p:blipFill>
            <a:blip r:embed="rId114" cstate="print"/>
            <a:stretch>
              <a:fillRect/>
            </a:stretch>
          </p:blipFill>
          <p:spPr>
            <a:xfrm>
              <a:off x="7615427" y="2310638"/>
              <a:ext cx="207873" cy="252984"/>
            </a:xfrm>
            <a:prstGeom prst="rect">
              <a:avLst/>
            </a:prstGeom>
          </p:spPr>
        </p:pic>
        <p:pic>
          <p:nvPicPr>
            <p:cNvPr id="176" name="object 171"/>
            <p:cNvPicPr/>
            <p:nvPr/>
          </p:nvPicPr>
          <p:blipFill>
            <a:blip r:embed="rId132" cstate="print"/>
            <a:stretch>
              <a:fillRect/>
            </a:stretch>
          </p:blipFill>
          <p:spPr>
            <a:xfrm>
              <a:off x="7719314" y="2310638"/>
              <a:ext cx="495807" cy="252984"/>
            </a:xfrm>
            <a:prstGeom prst="rect">
              <a:avLst/>
            </a:prstGeom>
          </p:spPr>
        </p:pic>
        <p:pic>
          <p:nvPicPr>
            <p:cNvPr id="177" name="object 172"/>
            <p:cNvPicPr/>
            <p:nvPr/>
          </p:nvPicPr>
          <p:blipFill>
            <a:blip r:embed="rId133" cstate="print"/>
            <a:stretch>
              <a:fillRect/>
            </a:stretch>
          </p:blipFill>
          <p:spPr>
            <a:xfrm>
              <a:off x="1378330" y="2523997"/>
              <a:ext cx="365760" cy="252983"/>
            </a:xfrm>
            <a:prstGeom prst="rect">
              <a:avLst/>
            </a:prstGeom>
          </p:spPr>
        </p:pic>
        <p:pic>
          <p:nvPicPr>
            <p:cNvPr id="178" name="object 173"/>
            <p:cNvPicPr/>
            <p:nvPr/>
          </p:nvPicPr>
          <p:blipFill>
            <a:blip r:embed="rId134" cstate="print"/>
            <a:stretch>
              <a:fillRect/>
            </a:stretch>
          </p:blipFill>
          <p:spPr>
            <a:xfrm>
              <a:off x="1652650" y="2523997"/>
              <a:ext cx="685038" cy="252983"/>
            </a:xfrm>
            <a:prstGeom prst="rect">
              <a:avLst/>
            </a:prstGeom>
          </p:spPr>
        </p:pic>
        <p:pic>
          <p:nvPicPr>
            <p:cNvPr id="179" name="object 174"/>
            <p:cNvPicPr/>
            <p:nvPr/>
          </p:nvPicPr>
          <p:blipFill>
            <a:blip r:embed="rId21" cstate="print"/>
            <a:stretch>
              <a:fillRect/>
            </a:stretch>
          </p:blipFill>
          <p:spPr>
            <a:xfrm>
              <a:off x="2298827" y="2523997"/>
              <a:ext cx="279349" cy="252983"/>
            </a:xfrm>
            <a:prstGeom prst="rect">
              <a:avLst/>
            </a:prstGeom>
          </p:spPr>
        </p:pic>
        <p:pic>
          <p:nvPicPr>
            <p:cNvPr id="180" name="object 175"/>
            <p:cNvPicPr/>
            <p:nvPr/>
          </p:nvPicPr>
          <p:blipFill>
            <a:blip r:embed="rId135" cstate="print"/>
            <a:stretch>
              <a:fillRect/>
            </a:stretch>
          </p:blipFill>
          <p:spPr>
            <a:xfrm>
              <a:off x="2485008" y="2523997"/>
              <a:ext cx="598932" cy="252983"/>
            </a:xfrm>
            <a:prstGeom prst="rect">
              <a:avLst/>
            </a:prstGeom>
          </p:spPr>
        </p:pic>
        <p:pic>
          <p:nvPicPr>
            <p:cNvPr id="181" name="object 176"/>
            <p:cNvPicPr/>
            <p:nvPr/>
          </p:nvPicPr>
          <p:blipFill>
            <a:blip r:embed="rId32" cstate="print"/>
            <a:stretch>
              <a:fillRect/>
            </a:stretch>
          </p:blipFill>
          <p:spPr>
            <a:xfrm>
              <a:off x="3042792" y="2523997"/>
              <a:ext cx="188975" cy="252983"/>
            </a:xfrm>
            <a:prstGeom prst="rect">
              <a:avLst/>
            </a:prstGeom>
          </p:spPr>
        </p:pic>
        <p:pic>
          <p:nvPicPr>
            <p:cNvPr id="182" name="object 177"/>
            <p:cNvPicPr/>
            <p:nvPr/>
          </p:nvPicPr>
          <p:blipFill>
            <a:blip r:embed="rId136" cstate="print"/>
            <a:stretch>
              <a:fillRect/>
            </a:stretch>
          </p:blipFill>
          <p:spPr>
            <a:xfrm>
              <a:off x="3137280" y="2523997"/>
              <a:ext cx="377951" cy="252983"/>
            </a:xfrm>
            <a:prstGeom prst="rect">
              <a:avLst/>
            </a:prstGeom>
          </p:spPr>
        </p:pic>
        <p:pic>
          <p:nvPicPr>
            <p:cNvPr id="183" name="object 178"/>
            <p:cNvPicPr/>
            <p:nvPr/>
          </p:nvPicPr>
          <p:blipFill>
            <a:blip r:embed="rId35" cstate="print"/>
            <a:stretch>
              <a:fillRect/>
            </a:stretch>
          </p:blipFill>
          <p:spPr>
            <a:xfrm>
              <a:off x="3434460" y="2523997"/>
              <a:ext cx="347472" cy="252983"/>
            </a:xfrm>
            <a:prstGeom prst="rect">
              <a:avLst/>
            </a:prstGeom>
          </p:spPr>
        </p:pic>
        <p:pic>
          <p:nvPicPr>
            <p:cNvPr id="184" name="object 179"/>
            <p:cNvPicPr/>
            <p:nvPr/>
          </p:nvPicPr>
          <p:blipFill>
            <a:blip r:embed="rId137" cstate="print"/>
            <a:stretch>
              <a:fillRect/>
            </a:stretch>
          </p:blipFill>
          <p:spPr>
            <a:xfrm>
              <a:off x="3695064" y="2523997"/>
              <a:ext cx="67055" cy="252983"/>
            </a:xfrm>
            <a:prstGeom prst="rect">
              <a:avLst/>
            </a:prstGeom>
          </p:spPr>
        </p:pic>
        <p:pic>
          <p:nvPicPr>
            <p:cNvPr id="185" name="object 180"/>
            <p:cNvPicPr/>
            <p:nvPr/>
          </p:nvPicPr>
          <p:blipFill>
            <a:blip r:embed="rId58" cstate="print"/>
            <a:stretch>
              <a:fillRect/>
            </a:stretch>
          </p:blipFill>
          <p:spPr>
            <a:xfrm>
              <a:off x="3780408" y="2523997"/>
              <a:ext cx="462914" cy="252983"/>
            </a:xfrm>
            <a:prstGeom prst="rect">
              <a:avLst/>
            </a:prstGeom>
          </p:spPr>
        </p:pic>
        <p:pic>
          <p:nvPicPr>
            <p:cNvPr id="186" name="object 181"/>
            <p:cNvPicPr/>
            <p:nvPr/>
          </p:nvPicPr>
          <p:blipFill>
            <a:blip r:embed="rId138" cstate="print"/>
            <a:stretch>
              <a:fillRect/>
            </a:stretch>
          </p:blipFill>
          <p:spPr>
            <a:xfrm>
              <a:off x="4202938" y="2523997"/>
              <a:ext cx="551688" cy="252983"/>
            </a:xfrm>
            <a:prstGeom prst="rect">
              <a:avLst/>
            </a:prstGeom>
          </p:spPr>
        </p:pic>
        <p:pic>
          <p:nvPicPr>
            <p:cNvPr id="187" name="object 182"/>
            <p:cNvPicPr/>
            <p:nvPr/>
          </p:nvPicPr>
          <p:blipFill>
            <a:blip r:embed="rId139" cstate="print"/>
            <a:stretch>
              <a:fillRect/>
            </a:stretch>
          </p:blipFill>
          <p:spPr>
            <a:xfrm>
              <a:off x="4676902" y="2523997"/>
              <a:ext cx="621792" cy="252983"/>
            </a:xfrm>
            <a:prstGeom prst="rect">
              <a:avLst/>
            </a:prstGeom>
          </p:spPr>
        </p:pic>
        <p:pic>
          <p:nvPicPr>
            <p:cNvPr id="188" name="object 183"/>
            <p:cNvPicPr/>
            <p:nvPr/>
          </p:nvPicPr>
          <p:blipFill>
            <a:blip r:embed="rId140" cstate="print"/>
            <a:stretch>
              <a:fillRect/>
            </a:stretch>
          </p:blipFill>
          <p:spPr>
            <a:xfrm>
              <a:off x="5164582" y="2523997"/>
              <a:ext cx="359663" cy="252983"/>
            </a:xfrm>
            <a:prstGeom prst="rect">
              <a:avLst/>
            </a:prstGeom>
          </p:spPr>
        </p:pic>
        <p:pic>
          <p:nvPicPr>
            <p:cNvPr id="189" name="object 184"/>
            <p:cNvPicPr/>
            <p:nvPr/>
          </p:nvPicPr>
          <p:blipFill>
            <a:blip r:embed="rId141" cstate="print"/>
            <a:stretch>
              <a:fillRect/>
            </a:stretch>
          </p:blipFill>
          <p:spPr>
            <a:xfrm>
              <a:off x="5446521" y="2523997"/>
              <a:ext cx="492760" cy="252983"/>
            </a:xfrm>
            <a:prstGeom prst="rect">
              <a:avLst/>
            </a:prstGeom>
          </p:spPr>
        </p:pic>
        <p:pic>
          <p:nvPicPr>
            <p:cNvPr id="190" name="object 185"/>
            <p:cNvPicPr/>
            <p:nvPr/>
          </p:nvPicPr>
          <p:blipFill>
            <a:blip r:embed="rId142" cstate="print"/>
            <a:stretch>
              <a:fillRect/>
            </a:stretch>
          </p:blipFill>
          <p:spPr>
            <a:xfrm>
              <a:off x="5850382" y="2523997"/>
              <a:ext cx="504697" cy="252983"/>
            </a:xfrm>
            <a:prstGeom prst="rect">
              <a:avLst/>
            </a:prstGeom>
          </p:spPr>
        </p:pic>
        <p:pic>
          <p:nvPicPr>
            <p:cNvPr id="191" name="object 186"/>
            <p:cNvPicPr/>
            <p:nvPr/>
          </p:nvPicPr>
          <p:blipFill>
            <a:blip r:embed="rId143" cstate="print"/>
            <a:stretch>
              <a:fillRect/>
            </a:stretch>
          </p:blipFill>
          <p:spPr>
            <a:xfrm>
              <a:off x="6262115" y="2523997"/>
              <a:ext cx="405384" cy="252983"/>
            </a:xfrm>
            <a:prstGeom prst="rect">
              <a:avLst/>
            </a:prstGeom>
          </p:spPr>
        </p:pic>
        <p:pic>
          <p:nvPicPr>
            <p:cNvPr id="192" name="object 187"/>
            <p:cNvPicPr/>
            <p:nvPr/>
          </p:nvPicPr>
          <p:blipFill>
            <a:blip r:embed="rId144" cstate="print"/>
            <a:stretch>
              <a:fillRect/>
            </a:stretch>
          </p:blipFill>
          <p:spPr>
            <a:xfrm>
              <a:off x="6568440" y="2523997"/>
              <a:ext cx="597407" cy="252983"/>
            </a:xfrm>
            <a:prstGeom prst="rect">
              <a:avLst/>
            </a:prstGeom>
          </p:spPr>
        </p:pic>
        <p:pic>
          <p:nvPicPr>
            <p:cNvPr id="193" name="object 188"/>
            <p:cNvPicPr/>
            <p:nvPr/>
          </p:nvPicPr>
          <p:blipFill>
            <a:blip r:embed="rId145" cstate="print"/>
            <a:stretch>
              <a:fillRect/>
            </a:stretch>
          </p:blipFill>
          <p:spPr>
            <a:xfrm>
              <a:off x="7068311" y="2523997"/>
              <a:ext cx="987450" cy="252983"/>
            </a:xfrm>
            <a:prstGeom prst="rect">
              <a:avLst/>
            </a:prstGeom>
          </p:spPr>
        </p:pic>
        <p:pic>
          <p:nvPicPr>
            <p:cNvPr id="194" name="object 189"/>
            <p:cNvPicPr/>
            <p:nvPr/>
          </p:nvPicPr>
          <p:blipFill>
            <a:blip r:embed="rId146" cstate="print"/>
            <a:stretch>
              <a:fillRect/>
            </a:stretch>
          </p:blipFill>
          <p:spPr>
            <a:xfrm>
              <a:off x="7966201" y="2523997"/>
              <a:ext cx="261061" cy="252983"/>
            </a:xfrm>
            <a:prstGeom prst="rect">
              <a:avLst/>
            </a:prstGeom>
          </p:spPr>
        </p:pic>
        <p:pic>
          <p:nvPicPr>
            <p:cNvPr id="195" name="object 190"/>
            <p:cNvPicPr/>
            <p:nvPr/>
          </p:nvPicPr>
          <p:blipFill>
            <a:blip r:embed="rId147" cstate="print"/>
            <a:stretch>
              <a:fillRect/>
            </a:stretch>
          </p:blipFill>
          <p:spPr>
            <a:xfrm>
              <a:off x="1378330" y="2737053"/>
              <a:ext cx="495604" cy="253288"/>
            </a:xfrm>
            <a:prstGeom prst="rect">
              <a:avLst/>
            </a:prstGeom>
          </p:spPr>
        </p:pic>
        <p:pic>
          <p:nvPicPr>
            <p:cNvPr id="196" name="object 191"/>
            <p:cNvPicPr/>
            <p:nvPr/>
          </p:nvPicPr>
          <p:blipFill>
            <a:blip r:embed="rId32" cstate="print"/>
            <a:stretch>
              <a:fillRect/>
            </a:stretch>
          </p:blipFill>
          <p:spPr>
            <a:xfrm>
              <a:off x="1830958" y="2737053"/>
              <a:ext cx="188975" cy="253288"/>
            </a:xfrm>
            <a:prstGeom prst="rect">
              <a:avLst/>
            </a:prstGeom>
          </p:spPr>
        </p:pic>
        <p:pic>
          <p:nvPicPr>
            <p:cNvPr id="197" name="object 192"/>
            <p:cNvPicPr/>
            <p:nvPr/>
          </p:nvPicPr>
          <p:blipFill>
            <a:blip r:embed="rId33" cstate="print"/>
            <a:stretch>
              <a:fillRect/>
            </a:stretch>
          </p:blipFill>
          <p:spPr>
            <a:xfrm>
              <a:off x="1925447" y="2737053"/>
              <a:ext cx="167639" cy="253288"/>
            </a:xfrm>
            <a:prstGeom prst="rect">
              <a:avLst/>
            </a:prstGeom>
          </p:spPr>
        </p:pic>
        <p:pic>
          <p:nvPicPr>
            <p:cNvPr id="198" name="object 193"/>
            <p:cNvPicPr/>
            <p:nvPr/>
          </p:nvPicPr>
          <p:blipFill>
            <a:blip r:embed="rId34" cstate="print"/>
            <a:stretch>
              <a:fillRect/>
            </a:stretch>
          </p:blipFill>
          <p:spPr>
            <a:xfrm>
              <a:off x="2044318" y="2737053"/>
              <a:ext cx="242316" cy="253288"/>
            </a:xfrm>
            <a:prstGeom prst="rect">
              <a:avLst/>
            </a:prstGeom>
          </p:spPr>
        </p:pic>
        <p:pic>
          <p:nvPicPr>
            <p:cNvPr id="199" name="object 194"/>
            <p:cNvPicPr/>
            <p:nvPr/>
          </p:nvPicPr>
          <p:blipFill>
            <a:blip r:embed="rId35" cstate="print"/>
            <a:stretch>
              <a:fillRect/>
            </a:stretch>
          </p:blipFill>
          <p:spPr>
            <a:xfrm>
              <a:off x="2205863" y="2737053"/>
              <a:ext cx="347472" cy="253288"/>
            </a:xfrm>
            <a:prstGeom prst="rect">
              <a:avLst/>
            </a:prstGeom>
          </p:spPr>
        </p:pic>
        <p:pic>
          <p:nvPicPr>
            <p:cNvPr id="200" name="object 195"/>
            <p:cNvPicPr/>
            <p:nvPr/>
          </p:nvPicPr>
          <p:blipFill>
            <a:blip r:embed="rId36" cstate="print"/>
            <a:stretch>
              <a:fillRect/>
            </a:stretch>
          </p:blipFill>
          <p:spPr>
            <a:xfrm>
              <a:off x="2466720" y="2737053"/>
              <a:ext cx="70104" cy="253288"/>
            </a:xfrm>
            <a:prstGeom prst="rect">
              <a:avLst/>
            </a:prstGeom>
          </p:spPr>
        </p:pic>
        <p:pic>
          <p:nvPicPr>
            <p:cNvPr id="201" name="object 196"/>
            <p:cNvPicPr/>
            <p:nvPr/>
          </p:nvPicPr>
          <p:blipFill>
            <a:blip r:embed="rId148" cstate="print"/>
            <a:stretch>
              <a:fillRect/>
            </a:stretch>
          </p:blipFill>
          <p:spPr>
            <a:xfrm>
              <a:off x="1378330" y="2951099"/>
              <a:ext cx="367792" cy="252983"/>
            </a:xfrm>
            <a:prstGeom prst="rect">
              <a:avLst/>
            </a:prstGeom>
          </p:spPr>
        </p:pic>
        <p:pic>
          <p:nvPicPr>
            <p:cNvPr id="202" name="object 197"/>
            <p:cNvPicPr/>
            <p:nvPr/>
          </p:nvPicPr>
          <p:blipFill>
            <a:blip r:embed="rId149" cstate="print"/>
            <a:stretch>
              <a:fillRect/>
            </a:stretch>
          </p:blipFill>
          <p:spPr>
            <a:xfrm>
              <a:off x="1654174" y="2951099"/>
              <a:ext cx="452628" cy="252983"/>
            </a:xfrm>
            <a:prstGeom prst="rect">
              <a:avLst/>
            </a:prstGeom>
          </p:spPr>
        </p:pic>
        <p:pic>
          <p:nvPicPr>
            <p:cNvPr id="203" name="object 198"/>
            <p:cNvPicPr/>
            <p:nvPr/>
          </p:nvPicPr>
          <p:blipFill>
            <a:blip r:embed="rId150" cstate="print"/>
            <a:stretch>
              <a:fillRect/>
            </a:stretch>
          </p:blipFill>
          <p:spPr>
            <a:xfrm>
              <a:off x="2019934" y="2951099"/>
              <a:ext cx="269748" cy="252983"/>
            </a:xfrm>
            <a:prstGeom prst="rect">
              <a:avLst/>
            </a:prstGeom>
          </p:spPr>
        </p:pic>
        <p:pic>
          <p:nvPicPr>
            <p:cNvPr id="204" name="object 199"/>
            <p:cNvPicPr/>
            <p:nvPr/>
          </p:nvPicPr>
          <p:blipFill>
            <a:blip r:embed="rId151" cstate="print"/>
            <a:stretch>
              <a:fillRect/>
            </a:stretch>
          </p:blipFill>
          <p:spPr>
            <a:xfrm>
              <a:off x="2240914" y="2951099"/>
              <a:ext cx="338582" cy="252983"/>
            </a:xfrm>
            <a:prstGeom prst="rect">
              <a:avLst/>
            </a:prstGeom>
          </p:spPr>
        </p:pic>
        <p:pic>
          <p:nvPicPr>
            <p:cNvPr id="205" name="object 200"/>
            <p:cNvPicPr/>
            <p:nvPr/>
          </p:nvPicPr>
          <p:blipFill>
            <a:blip r:embed="rId20" cstate="print"/>
            <a:stretch>
              <a:fillRect/>
            </a:stretch>
          </p:blipFill>
          <p:spPr>
            <a:xfrm>
              <a:off x="2503297" y="2951099"/>
              <a:ext cx="167639" cy="252983"/>
            </a:xfrm>
            <a:prstGeom prst="rect">
              <a:avLst/>
            </a:prstGeom>
          </p:spPr>
        </p:pic>
        <p:pic>
          <p:nvPicPr>
            <p:cNvPr id="206" name="object 201"/>
            <p:cNvPicPr/>
            <p:nvPr/>
          </p:nvPicPr>
          <p:blipFill>
            <a:blip r:embed="rId5" cstate="print"/>
            <a:stretch>
              <a:fillRect/>
            </a:stretch>
          </p:blipFill>
          <p:spPr>
            <a:xfrm>
              <a:off x="2626741" y="2951099"/>
              <a:ext cx="262889" cy="252983"/>
            </a:xfrm>
            <a:prstGeom prst="rect">
              <a:avLst/>
            </a:prstGeom>
          </p:spPr>
        </p:pic>
        <p:pic>
          <p:nvPicPr>
            <p:cNvPr id="207" name="object 202"/>
            <p:cNvPicPr/>
            <p:nvPr/>
          </p:nvPicPr>
          <p:blipFill>
            <a:blip r:embed="rId152" cstate="print"/>
            <a:stretch>
              <a:fillRect/>
            </a:stretch>
          </p:blipFill>
          <p:spPr>
            <a:xfrm>
              <a:off x="2802000" y="2951099"/>
              <a:ext cx="267462" cy="252983"/>
            </a:xfrm>
            <a:prstGeom prst="rect">
              <a:avLst/>
            </a:prstGeom>
          </p:spPr>
        </p:pic>
        <p:pic>
          <p:nvPicPr>
            <p:cNvPr id="208" name="object 203"/>
            <p:cNvPicPr/>
            <p:nvPr/>
          </p:nvPicPr>
          <p:blipFill>
            <a:blip r:embed="rId153" cstate="print"/>
            <a:stretch>
              <a:fillRect/>
            </a:stretch>
          </p:blipFill>
          <p:spPr>
            <a:xfrm>
              <a:off x="3021457" y="2951099"/>
              <a:ext cx="595503" cy="252983"/>
            </a:xfrm>
            <a:prstGeom prst="rect">
              <a:avLst/>
            </a:prstGeom>
          </p:spPr>
        </p:pic>
        <p:pic>
          <p:nvPicPr>
            <p:cNvPr id="209" name="object 204"/>
            <p:cNvPicPr/>
            <p:nvPr/>
          </p:nvPicPr>
          <p:blipFill>
            <a:blip r:embed="rId36" cstate="print"/>
            <a:stretch>
              <a:fillRect/>
            </a:stretch>
          </p:blipFill>
          <p:spPr>
            <a:xfrm>
              <a:off x="3535045" y="2951099"/>
              <a:ext cx="70103" cy="252983"/>
            </a:xfrm>
            <a:prstGeom prst="rect">
              <a:avLst/>
            </a:prstGeom>
          </p:spPr>
        </p:pic>
        <p:pic>
          <p:nvPicPr>
            <p:cNvPr id="210" name="object 205"/>
            <p:cNvPicPr/>
            <p:nvPr/>
          </p:nvPicPr>
          <p:blipFill>
            <a:blip r:embed="rId104" cstate="print"/>
            <a:stretch>
              <a:fillRect/>
            </a:stretch>
          </p:blipFill>
          <p:spPr>
            <a:xfrm>
              <a:off x="3611245" y="2951099"/>
              <a:ext cx="234696" cy="252983"/>
            </a:xfrm>
            <a:prstGeom prst="rect">
              <a:avLst/>
            </a:prstGeom>
          </p:spPr>
        </p:pic>
        <p:pic>
          <p:nvPicPr>
            <p:cNvPr id="211" name="object 206"/>
            <p:cNvPicPr/>
            <p:nvPr/>
          </p:nvPicPr>
          <p:blipFill>
            <a:blip r:embed="rId154" cstate="print"/>
            <a:stretch>
              <a:fillRect/>
            </a:stretch>
          </p:blipFill>
          <p:spPr>
            <a:xfrm>
              <a:off x="3728592" y="2951099"/>
              <a:ext cx="603504" cy="252983"/>
            </a:xfrm>
            <a:prstGeom prst="rect">
              <a:avLst/>
            </a:prstGeom>
          </p:spPr>
        </p:pic>
        <p:pic>
          <p:nvPicPr>
            <p:cNvPr id="212" name="object 207"/>
            <p:cNvPicPr/>
            <p:nvPr/>
          </p:nvPicPr>
          <p:blipFill>
            <a:blip r:embed="rId155" cstate="print"/>
            <a:stretch>
              <a:fillRect/>
            </a:stretch>
          </p:blipFill>
          <p:spPr>
            <a:xfrm>
              <a:off x="4291329" y="2951099"/>
              <a:ext cx="281177" cy="252983"/>
            </a:xfrm>
            <a:prstGeom prst="rect">
              <a:avLst/>
            </a:prstGeom>
          </p:spPr>
        </p:pic>
        <p:pic>
          <p:nvPicPr>
            <p:cNvPr id="213" name="object 208"/>
            <p:cNvPicPr/>
            <p:nvPr/>
          </p:nvPicPr>
          <p:blipFill>
            <a:blip r:embed="rId156" cstate="print"/>
            <a:stretch>
              <a:fillRect/>
            </a:stretch>
          </p:blipFill>
          <p:spPr>
            <a:xfrm>
              <a:off x="4519929" y="2951099"/>
              <a:ext cx="195072" cy="252983"/>
            </a:xfrm>
            <a:prstGeom prst="rect">
              <a:avLst/>
            </a:prstGeom>
          </p:spPr>
        </p:pic>
        <p:pic>
          <p:nvPicPr>
            <p:cNvPr id="214" name="object 209"/>
            <p:cNvPicPr/>
            <p:nvPr/>
          </p:nvPicPr>
          <p:blipFill>
            <a:blip r:embed="rId157" cstate="print"/>
            <a:stretch>
              <a:fillRect/>
            </a:stretch>
          </p:blipFill>
          <p:spPr>
            <a:xfrm>
              <a:off x="4617466" y="2951099"/>
              <a:ext cx="323088" cy="252983"/>
            </a:xfrm>
            <a:prstGeom prst="rect">
              <a:avLst/>
            </a:prstGeom>
          </p:spPr>
        </p:pic>
        <p:pic>
          <p:nvPicPr>
            <p:cNvPr id="215" name="object 210"/>
            <p:cNvPicPr/>
            <p:nvPr/>
          </p:nvPicPr>
          <p:blipFill>
            <a:blip r:embed="rId158" cstate="print"/>
            <a:stretch>
              <a:fillRect/>
            </a:stretch>
          </p:blipFill>
          <p:spPr>
            <a:xfrm>
              <a:off x="4900929" y="2951099"/>
              <a:ext cx="152400" cy="252983"/>
            </a:xfrm>
            <a:prstGeom prst="rect">
              <a:avLst/>
            </a:prstGeom>
          </p:spPr>
        </p:pic>
        <p:pic>
          <p:nvPicPr>
            <p:cNvPr id="216" name="object 211"/>
            <p:cNvPicPr/>
            <p:nvPr/>
          </p:nvPicPr>
          <p:blipFill>
            <a:blip r:embed="rId159" cstate="print"/>
            <a:stretch>
              <a:fillRect/>
            </a:stretch>
          </p:blipFill>
          <p:spPr>
            <a:xfrm>
              <a:off x="4977129" y="2951099"/>
              <a:ext cx="164591" cy="252983"/>
            </a:xfrm>
            <a:prstGeom prst="rect">
              <a:avLst/>
            </a:prstGeom>
          </p:spPr>
        </p:pic>
        <p:pic>
          <p:nvPicPr>
            <p:cNvPr id="217" name="object 212"/>
            <p:cNvPicPr/>
            <p:nvPr/>
          </p:nvPicPr>
          <p:blipFill>
            <a:blip r:embed="rId119" cstate="print"/>
            <a:stretch>
              <a:fillRect/>
            </a:stretch>
          </p:blipFill>
          <p:spPr>
            <a:xfrm>
              <a:off x="5100573" y="2951099"/>
              <a:ext cx="292608" cy="252983"/>
            </a:xfrm>
            <a:prstGeom prst="rect">
              <a:avLst/>
            </a:prstGeom>
          </p:spPr>
        </p:pic>
        <p:pic>
          <p:nvPicPr>
            <p:cNvPr id="218" name="object 213"/>
            <p:cNvPicPr/>
            <p:nvPr/>
          </p:nvPicPr>
          <p:blipFill>
            <a:blip r:embed="rId120" cstate="print"/>
            <a:stretch>
              <a:fillRect/>
            </a:stretch>
          </p:blipFill>
          <p:spPr>
            <a:xfrm>
              <a:off x="5295646" y="2951099"/>
              <a:ext cx="249174" cy="252983"/>
            </a:xfrm>
            <a:prstGeom prst="rect">
              <a:avLst/>
            </a:prstGeom>
          </p:spPr>
        </p:pic>
        <p:pic>
          <p:nvPicPr>
            <p:cNvPr id="219" name="object 214"/>
            <p:cNvPicPr/>
            <p:nvPr/>
          </p:nvPicPr>
          <p:blipFill>
            <a:blip r:embed="rId160" cstate="print"/>
            <a:stretch>
              <a:fillRect/>
            </a:stretch>
          </p:blipFill>
          <p:spPr>
            <a:xfrm>
              <a:off x="5501385" y="2951099"/>
              <a:ext cx="260603" cy="252983"/>
            </a:xfrm>
            <a:prstGeom prst="rect">
              <a:avLst/>
            </a:prstGeom>
          </p:spPr>
        </p:pic>
        <p:pic>
          <p:nvPicPr>
            <p:cNvPr id="220" name="object 215"/>
            <p:cNvPicPr/>
            <p:nvPr/>
          </p:nvPicPr>
          <p:blipFill>
            <a:blip r:embed="rId150" cstate="print"/>
            <a:stretch>
              <a:fillRect/>
            </a:stretch>
          </p:blipFill>
          <p:spPr>
            <a:xfrm>
              <a:off x="5675121" y="2951099"/>
              <a:ext cx="269748" cy="252983"/>
            </a:xfrm>
            <a:prstGeom prst="rect">
              <a:avLst/>
            </a:prstGeom>
          </p:spPr>
        </p:pic>
        <p:pic>
          <p:nvPicPr>
            <p:cNvPr id="221" name="object 216"/>
            <p:cNvPicPr/>
            <p:nvPr/>
          </p:nvPicPr>
          <p:blipFill>
            <a:blip r:embed="rId161" cstate="print"/>
            <a:stretch>
              <a:fillRect/>
            </a:stretch>
          </p:blipFill>
          <p:spPr>
            <a:xfrm>
              <a:off x="5896102" y="2951099"/>
              <a:ext cx="597662" cy="252983"/>
            </a:xfrm>
            <a:prstGeom prst="rect">
              <a:avLst/>
            </a:prstGeom>
          </p:spPr>
        </p:pic>
        <p:pic>
          <p:nvPicPr>
            <p:cNvPr id="222" name="object 217"/>
            <p:cNvPicPr/>
            <p:nvPr/>
          </p:nvPicPr>
          <p:blipFill>
            <a:blip r:embed="rId162" cstate="print"/>
            <a:stretch>
              <a:fillRect/>
            </a:stretch>
          </p:blipFill>
          <p:spPr>
            <a:xfrm>
              <a:off x="6452615" y="2951099"/>
              <a:ext cx="333756" cy="252983"/>
            </a:xfrm>
            <a:prstGeom prst="rect">
              <a:avLst/>
            </a:prstGeom>
          </p:spPr>
        </p:pic>
        <p:pic>
          <p:nvPicPr>
            <p:cNvPr id="223" name="object 218"/>
            <p:cNvPicPr/>
            <p:nvPr/>
          </p:nvPicPr>
          <p:blipFill>
            <a:blip r:embed="rId163" cstate="print"/>
            <a:stretch>
              <a:fillRect/>
            </a:stretch>
          </p:blipFill>
          <p:spPr>
            <a:xfrm>
              <a:off x="6716267" y="2951099"/>
              <a:ext cx="409575" cy="252983"/>
            </a:xfrm>
            <a:prstGeom prst="rect">
              <a:avLst/>
            </a:prstGeom>
          </p:spPr>
        </p:pic>
        <p:pic>
          <p:nvPicPr>
            <p:cNvPr id="224" name="object 219"/>
            <p:cNvPicPr/>
            <p:nvPr/>
          </p:nvPicPr>
          <p:blipFill>
            <a:blip r:embed="rId164" cstate="print"/>
            <a:stretch>
              <a:fillRect/>
            </a:stretch>
          </p:blipFill>
          <p:spPr>
            <a:xfrm>
              <a:off x="7043927" y="2951099"/>
              <a:ext cx="623011" cy="252983"/>
            </a:xfrm>
            <a:prstGeom prst="rect">
              <a:avLst/>
            </a:prstGeom>
          </p:spPr>
        </p:pic>
        <p:pic>
          <p:nvPicPr>
            <p:cNvPr id="225" name="object 220"/>
            <p:cNvPicPr/>
            <p:nvPr/>
          </p:nvPicPr>
          <p:blipFill>
            <a:blip r:embed="rId165" cstate="print"/>
            <a:stretch>
              <a:fillRect/>
            </a:stretch>
          </p:blipFill>
          <p:spPr>
            <a:xfrm>
              <a:off x="7615427" y="2951099"/>
              <a:ext cx="349910" cy="252983"/>
            </a:xfrm>
            <a:prstGeom prst="rect">
              <a:avLst/>
            </a:prstGeom>
          </p:spPr>
        </p:pic>
        <p:pic>
          <p:nvPicPr>
            <p:cNvPr id="226" name="object 221"/>
            <p:cNvPicPr/>
            <p:nvPr/>
          </p:nvPicPr>
          <p:blipFill>
            <a:blip r:embed="rId166" cstate="print"/>
            <a:stretch>
              <a:fillRect/>
            </a:stretch>
          </p:blipFill>
          <p:spPr>
            <a:xfrm>
              <a:off x="7918958" y="2951099"/>
              <a:ext cx="331470" cy="252983"/>
            </a:xfrm>
            <a:prstGeom prst="rect">
              <a:avLst/>
            </a:prstGeom>
          </p:spPr>
        </p:pic>
        <p:pic>
          <p:nvPicPr>
            <p:cNvPr id="227" name="object 222"/>
            <p:cNvPicPr/>
            <p:nvPr/>
          </p:nvPicPr>
          <p:blipFill>
            <a:blip r:embed="rId167" cstate="print"/>
            <a:stretch>
              <a:fillRect/>
            </a:stretch>
          </p:blipFill>
          <p:spPr>
            <a:xfrm>
              <a:off x="1378330" y="3164459"/>
              <a:ext cx="801624" cy="252983"/>
            </a:xfrm>
            <a:prstGeom prst="rect">
              <a:avLst/>
            </a:prstGeom>
          </p:spPr>
        </p:pic>
        <p:pic>
          <p:nvPicPr>
            <p:cNvPr id="228" name="object 223"/>
            <p:cNvPicPr/>
            <p:nvPr/>
          </p:nvPicPr>
          <p:blipFill>
            <a:blip r:embed="rId20" cstate="print"/>
            <a:stretch>
              <a:fillRect/>
            </a:stretch>
          </p:blipFill>
          <p:spPr>
            <a:xfrm>
              <a:off x="2102230" y="3164459"/>
              <a:ext cx="167639" cy="252983"/>
            </a:xfrm>
            <a:prstGeom prst="rect">
              <a:avLst/>
            </a:prstGeom>
          </p:spPr>
        </p:pic>
        <p:pic>
          <p:nvPicPr>
            <p:cNvPr id="229" name="object 224"/>
            <p:cNvPicPr/>
            <p:nvPr/>
          </p:nvPicPr>
          <p:blipFill>
            <a:blip r:embed="rId168" cstate="print"/>
            <a:stretch>
              <a:fillRect/>
            </a:stretch>
          </p:blipFill>
          <p:spPr>
            <a:xfrm>
              <a:off x="2230247" y="3164459"/>
              <a:ext cx="249174" cy="252983"/>
            </a:xfrm>
            <a:prstGeom prst="rect">
              <a:avLst/>
            </a:prstGeom>
          </p:spPr>
        </p:pic>
        <p:pic>
          <p:nvPicPr>
            <p:cNvPr id="230" name="object 225"/>
            <p:cNvPicPr/>
            <p:nvPr/>
          </p:nvPicPr>
          <p:blipFill>
            <a:blip r:embed="rId169" cstate="print"/>
            <a:stretch>
              <a:fillRect/>
            </a:stretch>
          </p:blipFill>
          <p:spPr>
            <a:xfrm>
              <a:off x="2396363" y="3164459"/>
              <a:ext cx="487933" cy="252983"/>
            </a:xfrm>
            <a:prstGeom prst="rect">
              <a:avLst/>
            </a:prstGeom>
          </p:spPr>
        </p:pic>
        <p:pic>
          <p:nvPicPr>
            <p:cNvPr id="231" name="object 226"/>
            <p:cNvPicPr/>
            <p:nvPr/>
          </p:nvPicPr>
          <p:blipFill>
            <a:blip r:embed="rId170" cstate="print"/>
            <a:stretch>
              <a:fillRect/>
            </a:stretch>
          </p:blipFill>
          <p:spPr>
            <a:xfrm>
              <a:off x="2786761" y="3164459"/>
              <a:ext cx="906399" cy="252983"/>
            </a:xfrm>
            <a:prstGeom prst="rect">
              <a:avLst/>
            </a:prstGeom>
          </p:spPr>
        </p:pic>
        <p:pic>
          <p:nvPicPr>
            <p:cNvPr id="232" name="object 227"/>
            <p:cNvPicPr/>
            <p:nvPr/>
          </p:nvPicPr>
          <p:blipFill>
            <a:blip r:embed="rId47" cstate="print"/>
            <a:stretch>
              <a:fillRect/>
            </a:stretch>
          </p:blipFill>
          <p:spPr>
            <a:xfrm>
              <a:off x="3611245" y="3164459"/>
              <a:ext cx="73151" cy="252983"/>
            </a:xfrm>
            <a:prstGeom prst="rect">
              <a:avLst/>
            </a:prstGeom>
          </p:spPr>
        </p:pic>
        <p:pic>
          <p:nvPicPr>
            <p:cNvPr id="233" name="object 228"/>
            <p:cNvPicPr/>
            <p:nvPr/>
          </p:nvPicPr>
          <p:blipFill>
            <a:blip r:embed="rId48" cstate="print"/>
            <a:stretch>
              <a:fillRect/>
            </a:stretch>
          </p:blipFill>
          <p:spPr>
            <a:xfrm>
              <a:off x="3693541" y="3164459"/>
              <a:ext cx="203453" cy="252983"/>
            </a:xfrm>
            <a:prstGeom prst="rect">
              <a:avLst/>
            </a:prstGeom>
          </p:spPr>
        </p:pic>
        <p:pic>
          <p:nvPicPr>
            <p:cNvPr id="234" name="object 229"/>
            <p:cNvPicPr/>
            <p:nvPr/>
          </p:nvPicPr>
          <p:blipFill>
            <a:blip r:embed="rId171" cstate="print"/>
            <a:stretch>
              <a:fillRect/>
            </a:stretch>
          </p:blipFill>
          <p:spPr>
            <a:xfrm>
              <a:off x="3829176" y="3164459"/>
              <a:ext cx="611124" cy="252983"/>
            </a:xfrm>
            <a:prstGeom prst="rect">
              <a:avLst/>
            </a:prstGeom>
          </p:spPr>
        </p:pic>
        <p:pic>
          <p:nvPicPr>
            <p:cNvPr id="235" name="object 230"/>
            <p:cNvPicPr/>
            <p:nvPr/>
          </p:nvPicPr>
          <p:blipFill>
            <a:blip r:embed="rId172" cstate="print"/>
            <a:stretch>
              <a:fillRect/>
            </a:stretch>
          </p:blipFill>
          <p:spPr>
            <a:xfrm>
              <a:off x="4358385" y="3164459"/>
              <a:ext cx="76200" cy="252983"/>
            </a:xfrm>
            <a:prstGeom prst="rect">
              <a:avLst/>
            </a:prstGeom>
          </p:spPr>
        </p:pic>
        <p:pic>
          <p:nvPicPr>
            <p:cNvPr id="236" name="object 231"/>
            <p:cNvPicPr/>
            <p:nvPr/>
          </p:nvPicPr>
          <p:blipFill>
            <a:blip r:embed="rId19" cstate="print"/>
            <a:stretch>
              <a:fillRect/>
            </a:stretch>
          </p:blipFill>
          <p:spPr>
            <a:xfrm>
              <a:off x="4440682" y="3164459"/>
              <a:ext cx="155448" cy="252983"/>
            </a:xfrm>
            <a:prstGeom prst="rect">
              <a:avLst/>
            </a:prstGeom>
          </p:spPr>
        </p:pic>
        <p:pic>
          <p:nvPicPr>
            <p:cNvPr id="237" name="object 232"/>
            <p:cNvPicPr/>
            <p:nvPr/>
          </p:nvPicPr>
          <p:blipFill>
            <a:blip r:embed="rId173" cstate="print"/>
            <a:stretch>
              <a:fillRect/>
            </a:stretch>
          </p:blipFill>
          <p:spPr>
            <a:xfrm>
              <a:off x="4518405" y="3164459"/>
              <a:ext cx="170687" cy="252983"/>
            </a:xfrm>
            <a:prstGeom prst="rect">
              <a:avLst/>
            </a:prstGeom>
          </p:spPr>
        </p:pic>
        <p:pic>
          <p:nvPicPr>
            <p:cNvPr id="238" name="object 233"/>
            <p:cNvPicPr/>
            <p:nvPr/>
          </p:nvPicPr>
          <p:blipFill>
            <a:blip r:embed="rId174" cstate="print"/>
            <a:stretch>
              <a:fillRect/>
            </a:stretch>
          </p:blipFill>
          <p:spPr>
            <a:xfrm>
              <a:off x="4649470" y="3164459"/>
              <a:ext cx="219455" cy="252983"/>
            </a:xfrm>
            <a:prstGeom prst="rect">
              <a:avLst/>
            </a:prstGeom>
          </p:spPr>
        </p:pic>
        <p:pic>
          <p:nvPicPr>
            <p:cNvPr id="239" name="object 234"/>
            <p:cNvPicPr/>
            <p:nvPr/>
          </p:nvPicPr>
          <p:blipFill>
            <a:blip r:embed="rId175" cstate="print"/>
            <a:stretch>
              <a:fillRect/>
            </a:stretch>
          </p:blipFill>
          <p:spPr>
            <a:xfrm>
              <a:off x="4795773" y="3164459"/>
              <a:ext cx="347472" cy="252983"/>
            </a:xfrm>
            <a:prstGeom prst="rect">
              <a:avLst/>
            </a:prstGeom>
          </p:spPr>
        </p:pic>
        <p:pic>
          <p:nvPicPr>
            <p:cNvPr id="240" name="object 235"/>
            <p:cNvPicPr/>
            <p:nvPr/>
          </p:nvPicPr>
          <p:blipFill>
            <a:blip r:embed="rId47" cstate="print"/>
            <a:stretch>
              <a:fillRect/>
            </a:stretch>
          </p:blipFill>
          <p:spPr>
            <a:xfrm>
              <a:off x="5056377" y="3164459"/>
              <a:ext cx="73151" cy="252983"/>
            </a:xfrm>
            <a:prstGeom prst="rect">
              <a:avLst/>
            </a:prstGeom>
          </p:spPr>
        </p:pic>
        <p:pic>
          <p:nvPicPr>
            <p:cNvPr id="241" name="object 236"/>
            <p:cNvPicPr/>
            <p:nvPr/>
          </p:nvPicPr>
          <p:blipFill>
            <a:blip r:embed="rId176" cstate="print"/>
            <a:stretch>
              <a:fillRect/>
            </a:stretch>
          </p:blipFill>
          <p:spPr>
            <a:xfrm>
              <a:off x="5137150" y="3164459"/>
              <a:ext cx="447675" cy="252983"/>
            </a:xfrm>
            <a:prstGeom prst="rect">
              <a:avLst/>
            </a:prstGeom>
          </p:spPr>
        </p:pic>
        <p:pic>
          <p:nvPicPr>
            <p:cNvPr id="242" name="object 237"/>
            <p:cNvPicPr/>
            <p:nvPr/>
          </p:nvPicPr>
          <p:blipFill>
            <a:blip r:embed="rId177" cstate="print"/>
            <a:stretch>
              <a:fillRect/>
            </a:stretch>
          </p:blipFill>
          <p:spPr>
            <a:xfrm>
              <a:off x="5539485" y="3164459"/>
              <a:ext cx="249174" cy="252983"/>
            </a:xfrm>
            <a:prstGeom prst="rect">
              <a:avLst/>
            </a:prstGeom>
          </p:spPr>
        </p:pic>
        <p:pic>
          <p:nvPicPr>
            <p:cNvPr id="243" name="object 238"/>
            <p:cNvPicPr/>
            <p:nvPr/>
          </p:nvPicPr>
          <p:blipFill>
            <a:blip r:embed="rId178" cstate="print"/>
            <a:stretch>
              <a:fillRect/>
            </a:stretch>
          </p:blipFill>
          <p:spPr>
            <a:xfrm>
              <a:off x="5749797" y="3164459"/>
              <a:ext cx="411861" cy="252983"/>
            </a:xfrm>
            <a:prstGeom prst="rect">
              <a:avLst/>
            </a:prstGeom>
          </p:spPr>
        </p:pic>
        <p:pic>
          <p:nvPicPr>
            <p:cNvPr id="244" name="object 239"/>
            <p:cNvPicPr/>
            <p:nvPr/>
          </p:nvPicPr>
          <p:blipFill>
            <a:blip r:embed="rId47" cstate="print"/>
            <a:stretch>
              <a:fillRect/>
            </a:stretch>
          </p:blipFill>
          <p:spPr>
            <a:xfrm>
              <a:off x="6079235" y="3164459"/>
              <a:ext cx="73151" cy="252983"/>
            </a:xfrm>
            <a:prstGeom prst="rect">
              <a:avLst/>
            </a:prstGeom>
          </p:spPr>
        </p:pic>
        <p:pic>
          <p:nvPicPr>
            <p:cNvPr id="245" name="object 240"/>
            <p:cNvPicPr/>
            <p:nvPr/>
          </p:nvPicPr>
          <p:blipFill>
            <a:blip r:embed="rId176" cstate="print"/>
            <a:stretch>
              <a:fillRect/>
            </a:stretch>
          </p:blipFill>
          <p:spPr>
            <a:xfrm>
              <a:off x="6160008" y="3164459"/>
              <a:ext cx="447674" cy="252983"/>
            </a:xfrm>
            <a:prstGeom prst="rect">
              <a:avLst/>
            </a:prstGeom>
          </p:spPr>
        </p:pic>
        <p:pic>
          <p:nvPicPr>
            <p:cNvPr id="246" name="object 241"/>
            <p:cNvPicPr/>
            <p:nvPr/>
          </p:nvPicPr>
          <p:blipFill>
            <a:blip r:embed="rId179" cstate="print"/>
            <a:stretch>
              <a:fillRect/>
            </a:stretch>
          </p:blipFill>
          <p:spPr>
            <a:xfrm>
              <a:off x="6562344" y="3164459"/>
              <a:ext cx="188975" cy="252983"/>
            </a:xfrm>
            <a:prstGeom prst="rect">
              <a:avLst/>
            </a:prstGeom>
          </p:spPr>
        </p:pic>
        <p:pic>
          <p:nvPicPr>
            <p:cNvPr id="247" name="object 242"/>
            <p:cNvPicPr/>
            <p:nvPr/>
          </p:nvPicPr>
          <p:blipFill>
            <a:blip r:embed="rId180" cstate="print"/>
            <a:stretch>
              <a:fillRect/>
            </a:stretch>
          </p:blipFill>
          <p:spPr>
            <a:xfrm>
              <a:off x="6656832" y="3164459"/>
              <a:ext cx="611886" cy="252983"/>
            </a:xfrm>
            <a:prstGeom prst="rect">
              <a:avLst/>
            </a:prstGeom>
          </p:spPr>
        </p:pic>
        <p:pic>
          <p:nvPicPr>
            <p:cNvPr id="248" name="object 243"/>
            <p:cNvPicPr/>
            <p:nvPr/>
          </p:nvPicPr>
          <p:blipFill>
            <a:blip r:embed="rId36" cstate="print"/>
            <a:stretch>
              <a:fillRect/>
            </a:stretch>
          </p:blipFill>
          <p:spPr>
            <a:xfrm>
              <a:off x="7185659" y="3164459"/>
              <a:ext cx="70103" cy="252983"/>
            </a:xfrm>
            <a:prstGeom prst="rect">
              <a:avLst/>
            </a:prstGeom>
          </p:spPr>
        </p:pic>
        <p:pic>
          <p:nvPicPr>
            <p:cNvPr id="249" name="object 244"/>
            <p:cNvPicPr/>
            <p:nvPr/>
          </p:nvPicPr>
          <p:blipFill>
            <a:blip r:embed="rId104" cstate="print"/>
            <a:stretch>
              <a:fillRect/>
            </a:stretch>
          </p:blipFill>
          <p:spPr>
            <a:xfrm>
              <a:off x="7264908" y="3164459"/>
              <a:ext cx="234696" cy="252983"/>
            </a:xfrm>
            <a:prstGeom prst="rect">
              <a:avLst/>
            </a:prstGeom>
          </p:spPr>
        </p:pic>
        <p:pic>
          <p:nvPicPr>
            <p:cNvPr id="250" name="object 245"/>
            <p:cNvPicPr/>
            <p:nvPr/>
          </p:nvPicPr>
          <p:blipFill>
            <a:blip r:embed="rId181" cstate="print"/>
            <a:stretch>
              <a:fillRect/>
            </a:stretch>
          </p:blipFill>
          <p:spPr>
            <a:xfrm>
              <a:off x="7382255" y="3164459"/>
              <a:ext cx="608456" cy="252983"/>
            </a:xfrm>
            <a:prstGeom prst="rect">
              <a:avLst/>
            </a:prstGeom>
          </p:spPr>
        </p:pic>
        <p:pic>
          <p:nvPicPr>
            <p:cNvPr id="251" name="object 246"/>
            <p:cNvPicPr/>
            <p:nvPr/>
          </p:nvPicPr>
          <p:blipFill>
            <a:blip r:embed="rId182" cstate="print"/>
            <a:stretch>
              <a:fillRect/>
            </a:stretch>
          </p:blipFill>
          <p:spPr>
            <a:xfrm>
              <a:off x="7952486" y="3164459"/>
              <a:ext cx="281177" cy="252983"/>
            </a:xfrm>
            <a:prstGeom prst="rect">
              <a:avLst/>
            </a:prstGeom>
          </p:spPr>
        </p:pic>
        <p:pic>
          <p:nvPicPr>
            <p:cNvPr id="252" name="object 247"/>
            <p:cNvPicPr/>
            <p:nvPr/>
          </p:nvPicPr>
          <p:blipFill>
            <a:blip r:embed="rId64" cstate="print"/>
            <a:stretch>
              <a:fillRect/>
            </a:stretch>
          </p:blipFill>
          <p:spPr>
            <a:xfrm>
              <a:off x="1378330" y="3377818"/>
              <a:ext cx="100584" cy="252984"/>
            </a:xfrm>
            <a:prstGeom prst="rect">
              <a:avLst/>
            </a:prstGeom>
          </p:spPr>
        </p:pic>
        <p:pic>
          <p:nvPicPr>
            <p:cNvPr id="253" name="object 248"/>
            <p:cNvPicPr/>
            <p:nvPr/>
          </p:nvPicPr>
          <p:blipFill>
            <a:blip r:embed="rId183" cstate="print"/>
            <a:stretch>
              <a:fillRect/>
            </a:stretch>
          </p:blipFill>
          <p:spPr>
            <a:xfrm>
              <a:off x="1428622" y="3377818"/>
              <a:ext cx="440436" cy="252984"/>
            </a:xfrm>
            <a:prstGeom prst="rect">
              <a:avLst/>
            </a:prstGeom>
          </p:spPr>
        </p:pic>
        <p:pic>
          <p:nvPicPr>
            <p:cNvPr id="254" name="object 249"/>
            <p:cNvPicPr/>
            <p:nvPr/>
          </p:nvPicPr>
          <p:blipFill>
            <a:blip r:embed="rId20" cstate="print"/>
            <a:stretch>
              <a:fillRect/>
            </a:stretch>
          </p:blipFill>
          <p:spPr>
            <a:xfrm>
              <a:off x="1791334" y="3377818"/>
              <a:ext cx="167639" cy="252984"/>
            </a:xfrm>
            <a:prstGeom prst="rect">
              <a:avLst/>
            </a:prstGeom>
          </p:spPr>
        </p:pic>
        <p:pic>
          <p:nvPicPr>
            <p:cNvPr id="255" name="object 250"/>
            <p:cNvPicPr/>
            <p:nvPr/>
          </p:nvPicPr>
          <p:blipFill>
            <a:blip r:embed="rId184" cstate="print"/>
            <a:stretch>
              <a:fillRect/>
            </a:stretch>
          </p:blipFill>
          <p:spPr>
            <a:xfrm>
              <a:off x="1917826" y="3377818"/>
              <a:ext cx="363727" cy="252984"/>
            </a:xfrm>
            <a:prstGeom prst="rect">
              <a:avLst/>
            </a:prstGeom>
          </p:spPr>
        </p:pic>
        <p:pic>
          <p:nvPicPr>
            <p:cNvPr id="256" name="object 251"/>
            <p:cNvPicPr/>
            <p:nvPr/>
          </p:nvPicPr>
          <p:blipFill>
            <a:blip r:embed="rId41" cstate="print"/>
            <a:stretch>
              <a:fillRect/>
            </a:stretch>
          </p:blipFill>
          <p:spPr>
            <a:xfrm>
              <a:off x="2233294" y="3377818"/>
              <a:ext cx="167639" cy="252984"/>
            </a:xfrm>
            <a:prstGeom prst="rect">
              <a:avLst/>
            </a:prstGeom>
          </p:spPr>
        </p:pic>
        <p:pic>
          <p:nvPicPr>
            <p:cNvPr id="257" name="object 252"/>
            <p:cNvPicPr/>
            <p:nvPr/>
          </p:nvPicPr>
          <p:blipFill>
            <a:blip r:embed="rId185" cstate="print"/>
            <a:stretch>
              <a:fillRect/>
            </a:stretch>
          </p:blipFill>
          <p:spPr>
            <a:xfrm>
              <a:off x="2317114" y="3377818"/>
              <a:ext cx="329641" cy="252984"/>
            </a:xfrm>
            <a:prstGeom prst="rect">
              <a:avLst/>
            </a:prstGeom>
          </p:spPr>
        </p:pic>
        <p:pic>
          <p:nvPicPr>
            <p:cNvPr id="258" name="object 253"/>
            <p:cNvPicPr/>
            <p:nvPr/>
          </p:nvPicPr>
          <p:blipFill>
            <a:blip r:embed="rId186" cstate="print"/>
            <a:stretch>
              <a:fillRect/>
            </a:stretch>
          </p:blipFill>
          <p:spPr>
            <a:xfrm>
              <a:off x="2579497" y="3377818"/>
              <a:ext cx="541324" cy="252984"/>
            </a:xfrm>
            <a:prstGeom prst="rect">
              <a:avLst/>
            </a:prstGeom>
          </p:spPr>
        </p:pic>
        <p:pic>
          <p:nvPicPr>
            <p:cNvPr id="259" name="object 254"/>
            <p:cNvPicPr/>
            <p:nvPr/>
          </p:nvPicPr>
          <p:blipFill>
            <a:blip r:embed="rId19" cstate="print"/>
            <a:stretch>
              <a:fillRect/>
            </a:stretch>
          </p:blipFill>
          <p:spPr>
            <a:xfrm>
              <a:off x="3073273" y="3377818"/>
              <a:ext cx="155448" cy="252984"/>
            </a:xfrm>
            <a:prstGeom prst="rect">
              <a:avLst/>
            </a:prstGeom>
          </p:spPr>
        </p:pic>
        <p:pic>
          <p:nvPicPr>
            <p:cNvPr id="260" name="object 255"/>
            <p:cNvPicPr/>
            <p:nvPr/>
          </p:nvPicPr>
          <p:blipFill>
            <a:blip r:embed="rId54" cstate="print"/>
            <a:stretch>
              <a:fillRect/>
            </a:stretch>
          </p:blipFill>
          <p:spPr>
            <a:xfrm>
              <a:off x="3150997" y="3377818"/>
              <a:ext cx="269748" cy="252984"/>
            </a:xfrm>
            <a:prstGeom prst="rect">
              <a:avLst/>
            </a:prstGeom>
          </p:spPr>
        </p:pic>
        <p:pic>
          <p:nvPicPr>
            <p:cNvPr id="261" name="object 256"/>
            <p:cNvPicPr/>
            <p:nvPr/>
          </p:nvPicPr>
          <p:blipFill>
            <a:blip r:embed="rId47" cstate="print"/>
            <a:stretch>
              <a:fillRect/>
            </a:stretch>
          </p:blipFill>
          <p:spPr>
            <a:xfrm>
              <a:off x="3330829" y="3377818"/>
              <a:ext cx="73151" cy="252984"/>
            </a:xfrm>
            <a:prstGeom prst="rect">
              <a:avLst/>
            </a:prstGeom>
          </p:spPr>
        </p:pic>
        <p:pic>
          <p:nvPicPr>
            <p:cNvPr id="262" name="object 257"/>
            <p:cNvPicPr/>
            <p:nvPr/>
          </p:nvPicPr>
          <p:blipFill>
            <a:blip r:embed="rId177" cstate="print"/>
            <a:stretch>
              <a:fillRect/>
            </a:stretch>
          </p:blipFill>
          <p:spPr>
            <a:xfrm>
              <a:off x="3410076" y="3377818"/>
              <a:ext cx="249174" cy="252984"/>
            </a:xfrm>
            <a:prstGeom prst="rect">
              <a:avLst/>
            </a:prstGeom>
          </p:spPr>
        </p:pic>
        <p:pic>
          <p:nvPicPr>
            <p:cNvPr id="263" name="object 258"/>
            <p:cNvPicPr/>
            <p:nvPr/>
          </p:nvPicPr>
          <p:blipFill>
            <a:blip r:embed="rId187" cstate="print"/>
            <a:stretch>
              <a:fillRect/>
            </a:stretch>
          </p:blipFill>
          <p:spPr>
            <a:xfrm>
              <a:off x="3576192" y="3377818"/>
              <a:ext cx="326898" cy="252984"/>
            </a:xfrm>
            <a:prstGeom prst="rect">
              <a:avLst/>
            </a:prstGeom>
          </p:spPr>
        </p:pic>
        <p:pic>
          <p:nvPicPr>
            <p:cNvPr id="264" name="object 259"/>
            <p:cNvPicPr/>
            <p:nvPr/>
          </p:nvPicPr>
          <p:blipFill>
            <a:blip r:embed="rId188" cstate="print"/>
            <a:stretch>
              <a:fillRect/>
            </a:stretch>
          </p:blipFill>
          <p:spPr>
            <a:xfrm>
              <a:off x="3835273" y="3377818"/>
              <a:ext cx="492709" cy="252984"/>
            </a:xfrm>
            <a:prstGeom prst="rect">
              <a:avLst/>
            </a:prstGeom>
          </p:spPr>
        </p:pic>
        <p:pic>
          <p:nvPicPr>
            <p:cNvPr id="265" name="object 260"/>
            <p:cNvPicPr/>
            <p:nvPr/>
          </p:nvPicPr>
          <p:blipFill>
            <a:blip r:embed="rId189" cstate="print"/>
            <a:stretch>
              <a:fillRect/>
            </a:stretch>
          </p:blipFill>
          <p:spPr>
            <a:xfrm>
              <a:off x="4245610" y="3377818"/>
              <a:ext cx="322783" cy="252984"/>
            </a:xfrm>
            <a:prstGeom prst="rect">
              <a:avLst/>
            </a:prstGeom>
          </p:spPr>
        </p:pic>
        <p:pic>
          <p:nvPicPr>
            <p:cNvPr id="266" name="object 261"/>
            <p:cNvPicPr/>
            <p:nvPr/>
          </p:nvPicPr>
          <p:blipFill>
            <a:blip r:embed="rId190" cstate="print"/>
            <a:stretch>
              <a:fillRect/>
            </a:stretch>
          </p:blipFill>
          <p:spPr>
            <a:xfrm>
              <a:off x="4503166" y="3377818"/>
              <a:ext cx="283463" cy="252984"/>
            </a:xfrm>
            <a:prstGeom prst="rect">
              <a:avLst/>
            </a:prstGeom>
          </p:spPr>
        </p:pic>
        <p:pic>
          <p:nvPicPr>
            <p:cNvPr id="267" name="object 262"/>
            <p:cNvPicPr/>
            <p:nvPr/>
          </p:nvPicPr>
          <p:blipFill>
            <a:blip r:embed="rId64" cstate="print"/>
            <a:stretch>
              <a:fillRect/>
            </a:stretch>
          </p:blipFill>
          <p:spPr>
            <a:xfrm>
              <a:off x="4734814" y="3377818"/>
              <a:ext cx="100584" cy="252984"/>
            </a:xfrm>
            <a:prstGeom prst="rect">
              <a:avLst/>
            </a:prstGeom>
          </p:spPr>
        </p:pic>
        <p:pic>
          <p:nvPicPr>
            <p:cNvPr id="268" name="object 263"/>
            <p:cNvPicPr/>
            <p:nvPr/>
          </p:nvPicPr>
          <p:blipFill>
            <a:blip r:embed="rId157" cstate="print"/>
            <a:stretch>
              <a:fillRect/>
            </a:stretch>
          </p:blipFill>
          <p:spPr>
            <a:xfrm>
              <a:off x="4785105" y="3377818"/>
              <a:ext cx="323088" cy="252984"/>
            </a:xfrm>
            <a:prstGeom prst="rect">
              <a:avLst/>
            </a:prstGeom>
          </p:spPr>
        </p:pic>
        <p:pic>
          <p:nvPicPr>
            <p:cNvPr id="269" name="object 264"/>
            <p:cNvPicPr/>
            <p:nvPr/>
          </p:nvPicPr>
          <p:blipFill>
            <a:blip r:embed="rId191" cstate="print"/>
            <a:stretch>
              <a:fillRect/>
            </a:stretch>
          </p:blipFill>
          <p:spPr>
            <a:xfrm>
              <a:off x="5027421" y="3377818"/>
              <a:ext cx="717550" cy="252984"/>
            </a:xfrm>
            <a:prstGeom prst="rect">
              <a:avLst/>
            </a:prstGeom>
          </p:spPr>
        </p:pic>
        <p:pic>
          <p:nvPicPr>
            <p:cNvPr id="270" name="object 265"/>
            <p:cNvPicPr/>
            <p:nvPr/>
          </p:nvPicPr>
          <p:blipFill>
            <a:blip r:embed="rId97" cstate="print"/>
            <a:stretch>
              <a:fillRect/>
            </a:stretch>
          </p:blipFill>
          <p:spPr>
            <a:xfrm>
              <a:off x="5696458" y="3377818"/>
              <a:ext cx="201167" cy="252984"/>
            </a:xfrm>
            <a:prstGeom prst="rect">
              <a:avLst/>
            </a:prstGeom>
          </p:spPr>
        </p:pic>
        <p:pic>
          <p:nvPicPr>
            <p:cNvPr id="271" name="object 266"/>
            <p:cNvPicPr/>
            <p:nvPr/>
          </p:nvPicPr>
          <p:blipFill>
            <a:blip r:embed="rId192" cstate="print"/>
            <a:stretch>
              <a:fillRect/>
            </a:stretch>
          </p:blipFill>
          <p:spPr>
            <a:xfrm>
              <a:off x="5830570" y="3377818"/>
              <a:ext cx="260603" cy="252984"/>
            </a:xfrm>
            <a:prstGeom prst="rect">
              <a:avLst/>
            </a:prstGeom>
          </p:spPr>
        </p:pic>
        <p:pic>
          <p:nvPicPr>
            <p:cNvPr id="272" name="object 267"/>
            <p:cNvPicPr/>
            <p:nvPr/>
          </p:nvPicPr>
          <p:blipFill>
            <a:blip r:embed="rId193" cstate="print"/>
            <a:stretch>
              <a:fillRect/>
            </a:stretch>
          </p:blipFill>
          <p:spPr>
            <a:xfrm>
              <a:off x="6004559" y="3377818"/>
              <a:ext cx="628192" cy="252984"/>
            </a:xfrm>
            <a:prstGeom prst="rect">
              <a:avLst/>
            </a:prstGeom>
          </p:spPr>
        </p:pic>
        <p:pic>
          <p:nvPicPr>
            <p:cNvPr id="273" name="object 268"/>
            <p:cNvPicPr/>
            <p:nvPr/>
          </p:nvPicPr>
          <p:blipFill>
            <a:blip r:embed="rId19" cstate="print"/>
            <a:stretch>
              <a:fillRect/>
            </a:stretch>
          </p:blipFill>
          <p:spPr>
            <a:xfrm>
              <a:off x="6583679" y="3377818"/>
              <a:ext cx="155448" cy="252984"/>
            </a:xfrm>
            <a:prstGeom prst="rect">
              <a:avLst/>
            </a:prstGeom>
          </p:spPr>
        </p:pic>
        <p:pic>
          <p:nvPicPr>
            <p:cNvPr id="274" name="object 269"/>
            <p:cNvPicPr/>
            <p:nvPr/>
          </p:nvPicPr>
          <p:blipFill>
            <a:blip r:embed="rId54" cstate="print"/>
            <a:stretch>
              <a:fillRect/>
            </a:stretch>
          </p:blipFill>
          <p:spPr>
            <a:xfrm>
              <a:off x="6661403" y="3377818"/>
              <a:ext cx="269748" cy="252984"/>
            </a:xfrm>
            <a:prstGeom prst="rect">
              <a:avLst/>
            </a:prstGeom>
          </p:spPr>
        </p:pic>
        <p:pic>
          <p:nvPicPr>
            <p:cNvPr id="275" name="object 270"/>
            <p:cNvPicPr/>
            <p:nvPr/>
          </p:nvPicPr>
          <p:blipFill>
            <a:blip r:embed="rId194" cstate="print"/>
            <a:stretch>
              <a:fillRect/>
            </a:stretch>
          </p:blipFill>
          <p:spPr>
            <a:xfrm>
              <a:off x="6883908" y="3377818"/>
              <a:ext cx="426720" cy="252984"/>
            </a:xfrm>
            <a:prstGeom prst="rect">
              <a:avLst/>
            </a:prstGeom>
          </p:spPr>
        </p:pic>
        <p:pic>
          <p:nvPicPr>
            <p:cNvPr id="276" name="object 271"/>
            <p:cNvPicPr/>
            <p:nvPr/>
          </p:nvPicPr>
          <p:blipFill>
            <a:blip r:embed="rId20" cstate="print"/>
            <a:stretch>
              <a:fillRect/>
            </a:stretch>
          </p:blipFill>
          <p:spPr>
            <a:xfrm>
              <a:off x="7232903" y="3377818"/>
              <a:ext cx="167640" cy="252984"/>
            </a:xfrm>
            <a:prstGeom prst="rect">
              <a:avLst/>
            </a:prstGeom>
          </p:spPr>
        </p:pic>
        <p:pic>
          <p:nvPicPr>
            <p:cNvPr id="277" name="object 272"/>
            <p:cNvPicPr/>
            <p:nvPr/>
          </p:nvPicPr>
          <p:blipFill>
            <a:blip r:embed="rId195" cstate="print"/>
            <a:stretch>
              <a:fillRect/>
            </a:stretch>
          </p:blipFill>
          <p:spPr>
            <a:xfrm>
              <a:off x="7359396" y="3377818"/>
              <a:ext cx="251459" cy="252984"/>
            </a:xfrm>
            <a:prstGeom prst="rect">
              <a:avLst/>
            </a:prstGeom>
          </p:spPr>
        </p:pic>
        <p:pic>
          <p:nvPicPr>
            <p:cNvPr id="278" name="object 273"/>
            <p:cNvPicPr/>
            <p:nvPr/>
          </p:nvPicPr>
          <p:blipFill>
            <a:blip r:embed="rId196" cstate="print"/>
            <a:stretch>
              <a:fillRect/>
            </a:stretch>
          </p:blipFill>
          <p:spPr>
            <a:xfrm>
              <a:off x="7569708" y="3377818"/>
              <a:ext cx="323494" cy="252984"/>
            </a:xfrm>
            <a:prstGeom prst="rect">
              <a:avLst/>
            </a:prstGeom>
          </p:spPr>
        </p:pic>
        <p:pic>
          <p:nvPicPr>
            <p:cNvPr id="279" name="object 274"/>
            <p:cNvPicPr/>
            <p:nvPr/>
          </p:nvPicPr>
          <p:blipFill>
            <a:blip r:embed="rId97" cstate="print"/>
            <a:stretch>
              <a:fillRect/>
            </a:stretch>
          </p:blipFill>
          <p:spPr>
            <a:xfrm>
              <a:off x="7854950" y="3377818"/>
              <a:ext cx="201168" cy="252984"/>
            </a:xfrm>
            <a:prstGeom prst="rect">
              <a:avLst/>
            </a:prstGeom>
          </p:spPr>
        </p:pic>
        <p:pic>
          <p:nvPicPr>
            <p:cNvPr id="280" name="object 275"/>
            <p:cNvPicPr/>
            <p:nvPr/>
          </p:nvPicPr>
          <p:blipFill>
            <a:blip r:embed="rId197" cstate="print"/>
            <a:stretch>
              <a:fillRect/>
            </a:stretch>
          </p:blipFill>
          <p:spPr>
            <a:xfrm>
              <a:off x="7989062" y="3377818"/>
              <a:ext cx="226314" cy="252984"/>
            </a:xfrm>
            <a:prstGeom prst="rect">
              <a:avLst/>
            </a:prstGeom>
          </p:spPr>
        </p:pic>
        <p:pic>
          <p:nvPicPr>
            <p:cNvPr id="281" name="object 276"/>
            <p:cNvPicPr/>
            <p:nvPr/>
          </p:nvPicPr>
          <p:blipFill>
            <a:blip r:embed="rId114" cstate="print"/>
            <a:stretch>
              <a:fillRect/>
            </a:stretch>
          </p:blipFill>
          <p:spPr>
            <a:xfrm>
              <a:off x="1378330" y="3591178"/>
              <a:ext cx="207263" cy="252984"/>
            </a:xfrm>
            <a:prstGeom prst="rect">
              <a:avLst/>
            </a:prstGeom>
          </p:spPr>
        </p:pic>
        <p:pic>
          <p:nvPicPr>
            <p:cNvPr id="282" name="object 277"/>
            <p:cNvPicPr/>
            <p:nvPr/>
          </p:nvPicPr>
          <p:blipFill>
            <a:blip r:embed="rId198" cstate="print"/>
            <a:stretch>
              <a:fillRect/>
            </a:stretch>
          </p:blipFill>
          <p:spPr>
            <a:xfrm>
              <a:off x="1481962" y="3591178"/>
              <a:ext cx="352806" cy="252984"/>
            </a:xfrm>
            <a:prstGeom prst="rect">
              <a:avLst/>
            </a:prstGeom>
          </p:spPr>
        </p:pic>
        <p:pic>
          <p:nvPicPr>
            <p:cNvPr id="283" name="object 278"/>
            <p:cNvPicPr/>
            <p:nvPr/>
          </p:nvPicPr>
          <p:blipFill>
            <a:blip r:embed="rId199" cstate="print"/>
            <a:stretch>
              <a:fillRect/>
            </a:stretch>
          </p:blipFill>
          <p:spPr>
            <a:xfrm>
              <a:off x="1766950" y="3591178"/>
              <a:ext cx="894842" cy="252984"/>
            </a:xfrm>
            <a:prstGeom prst="rect">
              <a:avLst/>
            </a:prstGeom>
          </p:spPr>
        </p:pic>
        <p:pic>
          <p:nvPicPr>
            <p:cNvPr id="284" name="object 279"/>
            <p:cNvPicPr/>
            <p:nvPr/>
          </p:nvPicPr>
          <p:blipFill>
            <a:blip r:embed="rId54" cstate="print"/>
            <a:stretch>
              <a:fillRect/>
            </a:stretch>
          </p:blipFill>
          <p:spPr>
            <a:xfrm>
              <a:off x="2584069" y="3591178"/>
              <a:ext cx="269748" cy="252984"/>
            </a:xfrm>
            <a:prstGeom prst="rect">
              <a:avLst/>
            </a:prstGeom>
          </p:spPr>
        </p:pic>
        <p:pic>
          <p:nvPicPr>
            <p:cNvPr id="285" name="object 280"/>
            <p:cNvPicPr/>
            <p:nvPr/>
          </p:nvPicPr>
          <p:blipFill>
            <a:blip r:embed="rId47" cstate="print"/>
            <a:stretch>
              <a:fillRect/>
            </a:stretch>
          </p:blipFill>
          <p:spPr>
            <a:xfrm>
              <a:off x="2763900" y="3591178"/>
              <a:ext cx="73151" cy="252984"/>
            </a:xfrm>
            <a:prstGeom prst="rect">
              <a:avLst/>
            </a:prstGeom>
          </p:spPr>
        </p:pic>
        <p:pic>
          <p:nvPicPr>
            <p:cNvPr id="286" name="object 281"/>
            <p:cNvPicPr/>
            <p:nvPr/>
          </p:nvPicPr>
          <p:blipFill>
            <a:blip r:embed="rId200" cstate="print"/>
            <a:stretch>
              <a:fillRect/>
            </a:stretch>
          </p:blipFill>
          <p:spPr>
            <a:xfrm>
              <a:off x="2866008" y="3591178"/>
              <a:ext cx="981456" cy="252984"/>
            </a:xfrm>
            <a:prstGeom prst="rect">
              <a:avLst/>
            </a:prstGeom>
          </p:spPr>
        </p:pic>
        <p:pic>
          <p:nvPicPr>
            <p:cNvPr id="287" name="object 282"/>
            <p:cNvPicPr/>
            <p:nvPr/>
          </p:nvPicPr>
          <p:blipFill>
            <a:blip r:embed="rId54" cstate="print"/>
            <a:stretch>
              <a:fillRect/>
            </a:stretch>
          </p:blipFill>
          <p:spPr>
            <a:xfrm>
              <a:off x="3769741" y="3591178"/>
              <a:ext cx="269748" cy="252984"/>
            </a:xfrm>
            <a:prstGeom prst="rect">
              <a:avLst/>
            </a:prstGeom>
          </p:spPr>
        </p:pic>
        <p:pic>
          <p:nvPicPr>
            <p:cNvPr id="288" name="object 283"/>
            <p:cNvPicPr/>
            <p:nvPr/>
          </p:nvPicPr>
          <p:blipFill>
            <a:blip r:embed="rId36" cstate="print"/>
            <a:stretch>
              <a:fillRect/>
            </a:stretch>
          </p:blipFill>
          <p:spPr>
            <a:xfrm>
              <a:off x="3949573" y="3591178"/>
              <a:ext cx="70103" cy="252984"/>
            </a:xfrm>
            <a:prstGeom prst="rect">
              <a:avLst/>
            </a:prstGeom>
          </p:spPr>
        </p:pic>
        <p:pic>
          <p:nvPicPr>
            <p:cNvPr id="289" name="object 284"/>
            <p:cNvPicPr/>
            <p:nvPr/>
          </p:nvPicPr>
          <p:blipFill>
            <a:blip r:embed="rId201" cstate="print"/>
            <a:stretch>
              <a:fillRect/>
            </a:stretch>
          </p:blipFill>
          <p:spPr>
            <a:xfrm>
              <a:off x="4050157" y="3591178"/>
              <a:ext cx="823340" cy="252984"/>
            </a:xfrm>
            <a:prstGeom prst="rect">
              <a:avLst/>
            </a:prstGeom>
          </p:spPr>
        </p:pic>
        <p:pic>
          <p:nvPicPr>
            <p:cNvPr id="290" name="object 285"/>
            <p:cNvPicPr/>
            <p:nvPr/>
          </p:nvPicPr>
          <p:blipFill>
            <a:blip r:embed="rId202" cstate="print"/>
            <a:stretch>
              <a:fillRect/>
            </a:stretch>
          </p:blipFill>
          <p:spPr>
            <a:xfrm>
              <a:off x="4806441" y="3591178"/>
              <a:ext cx="687324" cy="252984"/>
            </a:xfrm>
            <a:prstGeom prst="rect">
              <a:avLst/>
            </a:prstGeom>
          </p:spPr>
        </p:pic>
        <p:pic>
          <p:nvPicPr>
            <p:cNvPr id="291" name="object 286"/>
            <p:cNvPicPr/>
            <p:nvPr/>
          </p:nvPicPr>
          <p:blipFill>
            <a:blip r:embed="rId203" cstate="print"/>
            <a:stretch>
              <a:fillRect/>
            </a:stretch>
          </p:blipFill>
          <p:spPr>
            <a:xfrm>
              <a:off x="5417565" y="3591178"/>
              <a:ext cx="582167" cy="252984"/>
            </a:xfrm>
            <a:prstGeom prst="rect">
              <a:avLst/>
            </a:prstGeom>
          </p:spPr>
        </p:pic>
        <p:pic>
          <p:nvPicPr>
            <p:cNvPr id="292" name="object 287"/>
            <p:cNvPicPr/>
            <p:nvPr/>
          </p:nvPicPr>
          <p:blipFill>
            <a:blip r:embed="rId204" cstate="print"/>
            <a:stretch>
              <a:fillRect/>
            </a:stretch>
          </p:blipFill>
          <p:spPr>
            <a:xfrm>
              <a:off x="5932677" y="3591178"/>
              <a:ext cx="1035050" cy="252984"/>
            </a:xfrm>
            <a:prstGeom prst="rect">
              <a:avLst/>
            </a:prstGeom>
          </p:spPr>
        </p:pic>
        <p:pic>
          <p:nvPicPr>
            <p:cNvPr id="293" name="object 288"/>
            <p:cNvPicPr/>
            <p:nvPr/>
          </p:nvPicPr>
          <p:blipFill>
            <a:blip r:embed="rId205" cstate="print"/>
            <a:stretch>
              <a:fillRect/>
            </a:stretch>
          </p:blipFill>
          <p:spPr>
            <a:xfrm>
              <a:off x="6900671" y="3591178"/>
              <a:ext cx="774192" cy="252984"/>
            </a:xfrm>
            <a:prstGeom prst="rect">
              <a:avLst/>
            </a:prstGeom>
          </p:spPr>
        </p:pic>
        <p:pic>
          <p:nvPicPr>
            <p:cNvPr id="294" name="object 289"/>
            <p:cNvPicPr/>
            <p:nvPr/>
          </p:nvPicPr>
          <p:blipFill>
            <a:blip r:embed="rId206" cstate="print"/>
            <a:stretch>
              <a:fillRect/>
            </a:stretch>
          </p:blipFill>
          <p:spPr>
            <a:xfrm>
              <a:off x="7571232" y="3591178"/>
              <a:ext cx="416306" cy="252984"/>
            </a:xfrm>
            <a:prstGeom prst="rect">
              <a:avLst/>
            </a:prstGeom>
          </p:spPr>
        </p:pic>
        <p:pic>
          <p:nvPicPr>
            <p:cNvPr id="295" name="object 290"/>
            <p:cNvPicPr/>
            <p:nvPr/>
          </p:nvPicPr>
          <p:blipFill>
            <a:blip r:embed="rId207" cstate="print"/>
            <a:stretch>
              <a:fillRect/>
            </a:stretch>
          </p:blipFill>
          <p:spPr>
            <a:xfrm>
              <a:off x="7888477" y="3591178"/>
              <a:ext cx="335279" cy="252984"/>
            </a:xfrm>
            <a:prstGeom prst="rect">
              <a:avLst/>
            </a:prstGeom>
          </p:spPr>
        </p:pic>
        <p:pic>
          <p:nvPicPr>
            <p:cNvPr id="296" name="object 291"/>
            <p:cNvPicPr/>
            <p:nvPr/>
          </p:nvPicPr>
          <p:blipFill>
            <a:blip r:embed="rId208" cstate="print"/>
            <a:stretch>
              <a:fillRect/>
            </a:stretch>
          </p:blipFill>
          <p:spPr>
            <a:xfrm>
              <a:off x="1378330" y="3804208"/>
              <a:ext cx="285750" cy="253288"/>
            </a:xfrm>
            <a:prstGeom prst="rect">
              <a:avLst/>
            </a:prstGeom>
          </p:spPr>
        </p:pic>
        <p:pic>
          <p:nvPicPr>
            <p:cNvPr id="297" name="object 292"/>
            <p:cNvPicPr/>
            <p:nvPr/>
          </p:nvPicPr>
          <p:blipFill>
            <a:blip r:embed="rId209" cstate="print"/>
            <a:stretch>
              <a:fillRect/>
            </a:stretch>
          </p:blipFill>
          <p:spPr>
            <a:xfrm>
              <a:off x="1568830" y="3804208"/>
              <a:ext cx="347471" cy="253288"/>
            </a:xfrm>
            <a:prstGeom prst="rect">
              <a:avLst/>
            </a:prstGeom>
          </p:spPr>
        </p:pic>
        <p:pic>
          <p:nvPicPr>
            <p:cNvPr id="298" name="object 293"/>
            <p:cNvPicPr/>
            <p:nvPr/>
          </p:nvPicPr>
          <p:blipFill>
            <a:blip r:embed="rId210" cstate="print"/>
            <a:stretch>
              <a:fillRect/>
            </a:stretch>
          </p:blipFill>
          <p:spPr>
            <a:xfrm>
              <a:off x="1867534" y="3804208"/>
              <a:ext cx="158495" cy="253288"/>
            </a:xfrm>
            <a:prstGeom prst="rect">
              <a:avLst/>
            </a:prstGeom>
          </p:spPr>
        </p:pic>
        <p:pic>
          <p:nvPicPr>
            <p:cNvPr id="299" name="object 294"/>
            <p:cNvPicPr/>
            <p:nvPr/>
          </p:nvPicPr>
          <p:blipFill>
            <a:blip r:embed="rId211" cstate="print"/>
            <a:stretch>
              <a:fillRect/>
            </a:stretch>
          </p:blipFill>
          <p:spPr>
            <a:xfrm>
              <a:off x="1946782" y="3804208"/>
              <a:ext cx="267462" cy="253288"/>
            </a:xfrm>
            <a:prstGeom prst="rect">
              <a:avLst/>
            </a:prstGeom>
          </p:spPr>
        </p:pic>
        <p:pic>
          <p:nvPicPr>
            <p:cNvPr id="300" name="object 295"/>
            <p:cNvPicPr/>
            <p:nvPr/>
          </p:nvPicPr>
          <p:blipFill>
            <a:blip r:embed="rId212" cstate="print"/>
            <a:stretch>
              <a:fillRect/>
            </a:stretch>
          </p:blipFill>
          <p:spPr>
            <a:xfrm>
              <a:off x="2163190" y="3804208"/>
              <a:ext cx="427100" cy="253288"/>
            </a:xfrm>
            <a:prstGeom prst="rect">
              <a:avLst/>
            </a:prstGeom>
          </p:spPr>
        </p:pic>
        <p:pic>
          <p:nvPicPr>
            <p:cNvPr id="301" name="object 296"/>
            <p:cNvPicPr/>
            <p:nvPr/>
          </p:nvPicPr>
          <p:blipFill>
            <a:blip r:embed="rId213" cstate="print"/>
            <a:stretch>
              <a:fillRect/>
            </a:stretch>
          </p:blipFill>
          <p:spPr>
            <a:xfrm>
              <a:off x="2542920" y="3804208"/>
              <a:ext cx="242316" cy="253288"/>
            </a:xfrm>
            <a:prstGeom prst="rect">
              <a:avLst/>
            </a:prstGeom>
          </p:spPr>
        </p:pic>
        <p:pic>
          <p:nvPicPr>
            <p:cNvPr id="302" name="object 297"/>
            <p:cNvPicPr/>
            <p:nvPr/>
          </p:nvPicPr>
          <p:blipFill>
            <a:blip r:embed="rId214" cstate="print"/>
            <a:stretch>
              <a:fillRect/>
            </a:stretch>
          </p:blipFill>
          <p:spPr>
            <a:xfrm>
              <a:off x="2704464" y="3804208"/>
              <a:ext cx="310896" cy="253288"/>
            </a:xfrm>
            <a:prstGeom prst="rect">
              <a:avLst/>
            </a:prstGeom>
          </p:spPr>
        </p:pic>
        <p:pic>
          <p:nvPicPr>
            <p:cNvPr id="303" name="object 298"/>
            <p:cNvPicPr/>
            <p:nvPr/>
          </p:nvPicPr>
          <p:blipFill>
            <a:blip r:embed="rId215" cstate="print"/>
            <a:stretch>
              <a:fillRect/>
            </a:stretch>
          </p:blipFill>
          <p:spPr>
            <a:xfrm>
              <a:off x="2896488" y="3804208"/>
              <a:ext cx="600075" cy="253288"/>
            </a:xfrm>
            <a:prstGeom prst="rect">
              <a:avLst/>
            </a:prstGeom>
          </p:spPr>
        </p:pic>
        <p:pic>
          <p:nvPicPr>
            <p:cNvPr id="304" name="object 299"/>
            <p:cNvPicPr/>
            <p:nvPr/>
          </p:nvPicPr>
          <p:blipFill>
            <a:blip r:embed="rId190" cstate="print"/>
            <a:stretch>
              <a:fillRect/>
            </a:stretch>
          </p:blipFill>
          <p:spPr>
            <a:xfrm>
              <a:off x="3452748" y="3804208"/>
              <a:ext cx="283463" cy="253288"/>
            </a:xfrm>
            <a:prstGeom prst="rect">
              <a:avLst/>
            </a:prstGeom>
          </p:spPr>
        </p:pic>
        <p:pic>
          <p:nvPicPr>
            <p:cNvPr id="305" name="object 300"/>
            <p:cNvPicPr/>
            <p:nvPr/>
          </p:nvPicPr>
          <p:blipFill>
            <a:blip r:embed="rId64" cstate="print"/>
            <a:stretch>
              <a:fillRect/>
            </a:stretch>
          </p:blipFill>
          <p:spPr>
            <a:xfrm>
              <a:off x="3679825" y="3804208"/>
              <a:ext cx="100584" cy="253288"/>
            </a:xfrm>
            <a:prstGeom prst="rect">
              <a:avLst/>
            </a:prstGeom>
          </p:spPr>
        </p:pic>
        <p:pic>
          <p:nvPicPr>
            <p:cNvPr id="306" name="object 301"/>
            <p:cNvPicPr/>
            <p:nvPr/>
          </p:nvPicPr>
          <p:blipFill>
            <a:blip r:embed="rId157" cstate="print"/>
            <a:stretch>
              <a:fillRect/>
            </a:stretch>
          </p:blipFill>
          <p:spPr>
            <a:xfrm>
              <a:off x="3730116" y="3804208"/>
              <a:ext cx="323088" cy="253288"/>
            </a:xfrm>
            <a:prstGeom prst="rect">
              <a:avLst/>
            </a:prstGeom>
          </p:spPr>
        </p:pic>
        <p:pic>
          <p:nvPicPr>
            <p:cNvPr id="307" name="object 302"/>
            <p:cNvPicPr/>
            <p:nvPr/>
          </p:nvPicPr>
          <p:blipFill>
            <a:blip r:embed="rId119" cstate="print"/>
            <a:stretch>
              <a:fillRect/>
            </a:stretch>
          </p:blipFill>
          <p:spPr>
            <a:xfrm>
              <a:off x="4010532" y="3804208"/>
              <a:ext cx="293065" cy="253288"/>
            </a:xfrm>
            <a:prstGeom prst="rect">
              <a:avLst/>
            </a:prstGeom>
          </p:spPr>
        </p:pic>
        <p:pic>
          <p:nvPicPr>
            <p:cNvPr id="308" name="object 303"/>
            <p:cNvPicPr/>
            <p:nvPr/>
          </p:nvPicPr>
          <p:blipFill>
            <a:blip r:embed="rId120" cstate="print"/>
            <a:stretch>
              <a:fillRect/>
            </a:stretch>
          </p:blipFill>
          <p:spPr>
            <a:xfrm>
              <a:off x="4205985" y="3804208"/>
              <a:ext cx="249174" cy="253288"/>
            </a:xfrm>
            <a:prstGeom prst="rect">
              <a:avLst/>
            </a:prstGeom>
          </p:spPr>
        </p:pic>
        <p:pic>
          <p:nvPicPr>
            <p:cNvPr id="309" name="object 304"/>
            <p:cNvPicPr/>
            <p:nvPr/>
          </p:nvPicPr>
          <p:blipFill>
            <a:blip r:embed="rId212" cstate="print"/>
            <a:stretch>
              <a:fillRect/>
            </a:stretch>
          </p:blipFill>
          <p:spPr>
            <a:xfrm>
              <a:off x="4410201" y="3804208"/>
              <a:ext cx="426720" cy="253288"/>
            </a:xfrm>
            <a:prstGeom prst="rect">
              <a:avLst/>
            </a:prstGeom>
          </p:spPr>
        </p:pic>
        <p:pic>
          <p:nvPicPr>
            <p:cNvPr id="310" name="object 305"/>
            <p:cNvPicPr/>
            <p:nvPr/>
          </p:nvPicPr>
          <p:blipFill>
            <a:blip r:embed="rId213" cstate="print"/>
            <a:stretch>
              <a:fillRect/>
            </a:stretch>
          </p:blipFill>
          <p:spPr>
            <a:xfrm>
              <a:off x="4789677" y="3804208"/>
              <a:ext cx="242315" cy="253288"/>
            </a:xfrm>
            <a:prstGeom prst="rect">
              <a:avLst/>
            </a:prstGeom>
          </p:spPr>
        </p:pic>
        <p:pic>
          <p:nvPicPr>
            <p:cNvPr id="311" name="object 306"/>
            <p:cNvPicPr/>
            <p:nvPr/>
          </p:nvPicPr>
          <p:blipFill>
            <a:blip r:embed="rId216" cstate="print"/>
            <a:stretch>
              <a:fillRect/>
            </a:stretch>
          </p:blipFill>
          <p:spPr>
            <a:xfrm>
              <a:off x="4989321" y="3804208"/>
              <a:ext cx="304800" cy="253288"/>
            </a:xfrm>
            <a:prstGeom prst="rect">
              <a:avLst/>
            </a:prstGeom>
          </p:spPr>
        </p:pic>
        <p:pic>
          <p:nvPicPr>
            <p:cNvPr id="312" name="object 307"/>
            <p:cNvPicPr/>
            <p:nvPr/>
          </p:nvPicPr>
          <p:blipFill>
            <a:blip r:embed="rId217" cstate="print"/>
            <a:stretch>
              <a:fillRect/>
            </a:stretch>
          </p:blipFill>
          <p:spPr>
            <a:xfrm>
              <a:off x="5217921" y="3804208"/>
              <a:ext cx="377951" cy="253288"/>
            </a:xfrm>
            <a:prstGeom prst="rect">
              <a:avLst/>
            </a:prstGeom>
          </p:spPr>
        </p:pic>
        <p:pic>
          <p:nvPicPr>
            <p:cNvPr id="313" name="object 308"/>
            <p:cNvPicPr/>
            <p:nvPr/>
          </p:nvPicPr>
          <p:blipFill>
            <a:blip r:embed="rId218" cstate="print"/>
            <a:stretch>
              <a:fillRect/>
            </a:stretch>
          </p:blipFill>
          <p:spPr>
            <a:xfrm>
              <a:off x="5501385" y="3804208"/>
              <a:ext cx="167639" cy="253288"/>
            </a:xfrm>
            <a:prstGeom prst="rect">
              <a:avLst/>
            </a:prstGeom>
          </p:spPr>
        </p:pic>
        <p:pic>
          <p:nvPicPr>
            <p:cNvPr id="314" name="object 309"/>
            <p:cNvPicPr/>
            <p:nvPr/>
          </p:nvPicPr>
          <p:blipFill>
            <a:blip r:embed="rId219" cstate="print"/>
            <a:stretch>
              <a:fillRect/>
            </a:stretch>
          </p:blipFill>
          <p:spPr>
            <a:xfrm>
              <a:off x="5623305" y="3804208"/>
              <a:ext cx="335279" cy="253288"/>
            </a:xfrm>
            <a:prstGeom prst="rect">
              <a:avLst/>
            </a:prstGeom>
          </p:spPr>
        </p:pic>
        <p:pic>
          <p:nvPicPr>
            <p:cNvPr id="315" name="object 310"/>
            <p:cNvPicPr/>
            <p:nvPr/>
          </p:nvPicPr>
          <p:blipFill>
            <a:blip r:embed="rId220" cstate="print"/>
            <a:stretch>
              <a:fillRect/>
            </a:stretch>
          </p:blipFill>
          <p:spPr>
            <a:xfrm>
              <a:off x="5914390" y="3804208"/>
              <a:ext cx="347878" cy="253288"/>
            </a:xfrm>
            <a:prstGeom prst="rect">
              <a:avLst/>
            </a:prstGeom>
          </p:spPr>
        </p:pic>
        <p:pic>
          <p:nvPicPr>
            <p:cNvPr id="316" name="object 311"/>
            <p:cNvPicPr/>
            <p:nvPr/>
          </p:nvPicPr>
          <p:blipFill>
            <a:blip r:embed="rId221" cstate="print"/>
            <a:stretch>
              <a:fillRect/>
            </a:stretch>
          </p:blipFill>
          <p:spPr>
            <a:xfrm>
              <a:off x="6213347" y="3804208"/>
              <a:ext cx="361696" cy="253288"/>
            </a:xfrm>
            <a:prstGeom prst="rect">
              <a:avLst/>
            </a:prstGeom>
          </p:spPr>
        </p:pic>
        <p:pic>
          <p:nvPicPr>
            <p:cNvPr id="317" name="object 312"/>
            <p:cNvPicPr/>
            <p:nvPr/>
          </p:nvPicPr>
          <p:blipFill>
            <a:blip r:embed="rId222" cstate="print"/>
            <a:stretch>
              <a:fillRect/>
            </a:stretch>
          </p:blipFill>
          <p:spPr>
            <a:xfrm>
              <a:off x="6522720" y="3804208"/>
              <a:ext cx="367792" cy="253288"/>
            </a:xfrm>
            <a:prstGeom prst="rect">
              <a:avLst/>
            </a:prstGeom>
          </p:spPr>
        </p:pic>
        <p:pic>
          <p:nvPicPr>
            <p:cNvPr id="318" name="object 313"/>
            <p:cNvPicPr/>
            <p:nvPr/>
          </p:nvPicPr>
          <p:blipFill>
            <a:blip r:embed="rId23" cstate="print"/>
            <a:stretch>
              <a:fillRect/>
            </a:stretch>
          </p:blipFill>
          <p:spPr>
            <a:xfrm>
              <a:off x="6836664" y="3804208"/>
              <a:ext cx="288035" cy="253288"/>
            </a:xfrm>
            <a:prstGeom prst="rect">
              <a:avLst/>
            </a:prstGeom>
          </p:spPr>
        </p:pic>
        <p:pic>
          <p:nvPicPr>
            <p:cNvPr id="319" name="object 314"/>
            <p:cNvPicPr/>
            <p:nvPr/>
          </p:nvPicPr>
          <p:blipFill>
            <a:blip r:embed="rId223" cstate="print"/>
            <a:stretch>
              <a:fillRect/>
            </a:stretch>
          </p:blipFill>
          <p:spPr>
            <a:xfrm>
              <a:off x="7066788" y="3804208"/>
              <a:ext cx="335279" cy="253288"/>
            </a:xfrm>
            <a:prstGeom prst="rect">
              <a:avLst/>
            </a:prstGeom>
          </p:spPr>
        </p:pic>
        <p:pic>
          <p:nvPicPr>
            <p:cNvPr id="320" name="object 315"/>
            <p:cNvPicPr/>
            <p:nvPr/>
          </p:nvPicPr>
          <p:blipFill>
            <a:blip r:embed="rId224" cstate="print"/>
            <a:stretch>
              <a:fillRect/>
            </a:stretch>
          </p:blipFill>
          <p:spPr>
            <a:xfrm>
              <a:off x="7318247" y="3804208"/>
              <a:ext cx="269748" cy="253288"/>
            </a:xfrm>
            <a:prstGeom prst="rect">
              <a:avLst/>
            </a:prstGeom>
          </p:spPr>
        </p:pic>
        <p:pic>
          <p:nvPicPr>
            <p:cNvPr id="321" name="object 316"/>
            <p:cNvPicPr/>
            <p:nvPr/>
          </p:nvPicPr>
          <p:blipFill>
            <a:blip r:embed="rId97" cstate="print"/>
            <a:stretch>
              <a:fillRect/>
            </a:stretch>
          </p:blipFill>
          <p:spPr>
            <a:xfrm>
              <a:off x="7536179" y="3804208"/>
              <a:ext cx="201168" cy="253288"/>
            </a:xfrm>
            <a:prstGeom prst="rect">
              <a:avLst/>
            </a:prstGeom>
          </p:spPr>
        </p:pic>
        <p:pic>
          <p:nvPicPr>
            <p:cNvPr id="322" name="object 317"/>
            <p:cNvPicPr/>
            <p:nvPr/>
          </p:nvPicPr>
          <p:blipFill>
            <a:blip r:embed="rId57" cstate="print"/>
            <a:stretch>
              <a:fillRect/>
            </a:stretch>
          </p:blipFill>
          <p:spPr>
            <a:xfrm>
              <a:off x="7670291" y="3804208"/>
              <a:ext cx="263347" cy="253288"/>
            </a:xfrm>
            <a:prstGeom prst="rect">
              <a:avLst/>
            </a:prstGeom>
          </p:spPr>
        </p:pic>
        <p:pic>
          <p:nvPicPr>
            <p:cNvPr id="323" name="object 318"/>
            <p:cNvPicPr/>
            <p:nvPr/>
          </p:nvPicPr>
          <p:blipFill>
            <a:blip r:embed="rId114" cstate="print"/>
            <a:stretch>
              <a:fillRect/>
            </a:stretch>
          </p:blipFill>
          <p:spPr>
            <a:xfrm>
              <a:off x="7883905" y="3804208"/>
              <a:ext cx="207264" cy="253288"/>
            </a:xfrm>
            <a:prstGeom prst="rect">
              <a:avLst/>
            </a:prstGeom>
          </p:spPr>
        </p:pic>
        <p:pic>
          <p:nvPicPr>
            <p:cNvPr id="324" name="object 319"/>
            <p:cNvPicPr/>
            <p:nvPr/>
          </p:nvPicPr>
          <p:blipFill>
            <a:blip r:embed="rId225" cstate="print"/>
            <a:stretch>
              <a:fillRect/>
            </a:stretch>
          </p:blipFill>
          <p:spPr>
            <a:xfrm>
              <a:off x="7987537" y="3804208"/>
              <a:ext cx="228600" cy="253288"/>
            </a:xfrm>
            <a:prstGeom prst="rect">
              <a:avLst/>
            </a:prstGeom>
          </p:spPr>
        </p:pic>
        <p:pic>
          <p:nvPicPr>
            <p:cNvPr id="325" name="object 320"/>
            <p:cNvPicPr/>
            <p:nvPr/>
          </p:nvPicPr>
          <p:blipFill>
            <a:blip r:embed="rId84" cstate="print"/>
            <a:stretch>
              <a:fillRect/>
            </a:stretch>
          </p:blipFill>
          <p:spPr>
            <a:xfrm>
              <a:off x="1378330" y="4018178"/>
              <a:ext cx="543153" cy="252984"/>
            </a:xfrm>
            <a:prstGeom prst="rect">
              <a:avLst/>
            </a:prstGeom>
          </p:spPr>
        </p:pic>
        <p:pic>
          <p:nvPicPr>
            <p:cNvPr id="326" name="object 321"/>
            <p:cNvPicPr/>
            <p:nvPr/>
          </p:nvPicPr>
          <p:blipFill>
            <a:blip r:embed="rId85" cstate="print"/>
            <a:stretch>
              <a:fillRect/>
            </a:stretch>
          </p:blipFill>
          <p:spPr>
            <a:xfrm>
              <a:off x="1869058" y="4018178"/>
              <a:ext cx="447675" cy="252984"/>
            </a:xfrm>
            <a:prstGeom prst="rect">
              <a:avLst/>
            </a:prstGeom>
          </p:spPr>
        </p:pic>
        <p:pic>
          <p:nvPicPr>
            <p:cNvPr id="327" name="object 322"/>
            <p:cNvPicPr/>
            <p:nvPr/>
          </p:nvPicPr>
          <p:blipFill>
            <a:blip r:embed="rId226" cstate="print"/>
            <a:stretch>
              <a:fillRect/>
            </a:stretch>
          </p:blipFill>
          <p:spPr>
            <a:xfrm>
              <a:off x="2263775" y="4018178"/>
              <a:ext cx="279349" cy="252984"/>
            </a:xfrm>
            <a:prstGeom prst="rect">
              <a:avLst/>
            </a:prstGeom>
          </p:spPr>
        </p:pic>
        <p:pic>
          <p:nvPicPr>
            <p:cNvPr id="328" name="object 323"/>
            <p:cNvPicPr/>
            <p:nvPr/>
          </p:nvPicPr>
          <p:blipFill>
            <a:blip r:embed="rId227" cstate="print"/>
            <a:stretch>
              <a:fillRect/>
            </a:stretch>
          </p:blipFill>
          <p:spPr>
            <a:xfrm>
              <a:off x="2449956" y="4018178"/>
              <a:ext cx="233629" cy="252984"/>
            </a:xfrm>
            <a:prstGeom prst="rect">
              <a:avLst/>
            </a:prstGeom>
          </p:spPr>
        </p:pic>
        <p:pic>
          <p:nvPicPr>
            <p:cNvPr id="329" name="object 324"/>
            <p:cNvPicPr/>
            <p:nvPr/>
          </p:nvPicPr>
          <p:blipFill>
            <a:blip r:embed="rId228" cstate="print"/>
            <a:stretch>
              <a:fillRect/>
            </a:stretch>
          </p:blipFill>
          <p:spPr>
            <a:xfrm>
              <a:off x="2645028" y="4018178"/>
              <a:ext cx="409575" cy="252984"/>
            </a:xfrm>
            <a:prstGeom prst="rect">
              <a:avLst/>
            </a:prstGeom>
          </p:spPr>
        </p:pic>
        <p:pic>
          <p:nvPicPr>
            <p:cNvPr id="330" name="object 325"/>
            <p:cNvPicPr/>
            <p:nvPr/>
          </p:nvPicPr>
          <p:blipFill>
            <a:blip r:embed="rId229" cstate="print"/>
            <a:stretch>
              <a:fillRect/>
            </a:stretch>
          </p:blipFill>
          <p:spPr>
            <a:xfrm>
              <a:off x="3009264" y="4018178"/>
              <a:ext cx="347472" cy="252984"/>
            </a:xfrm>
            <a:prstGeom prst="rect">
              <a:avLst/>
            </a:prstGeom>
          </p:spPr>
        </p:pic>
        <p:pic>
          <p:nvPicPr>
            <p:cNvPr id="331" name="object 326"/>
            <p:cNvPicPr/>
            <p:nvPr/>
          </p:nvPicPr>
          <p:blipFill>
            <a:blip r:embed="rId84" cstate="print"/>
            <a:stretch>
              <a:fillRect/>
            </a:stretch>
          </p:blipFill>
          <p:spPr>
            <a:xfrm>
              <a:off x="3307969" y="4018178"/>
              <a:ext cx="543153" cy="252984"/>
            </a:xfrm>
            <a:prstGeom prst="rect">
              <a:avLst/>
            </a:prstGeom>
          </p:spPr>
        </p:pic>
        <p:pic>
          <p:nvPicPr>
            <p:cNvPr id="332" name="object 327"/>
            <p:cNvPicPr/>
            <p:nvPr/>
          </p:nvPicPr>
          <p:blipFill>
            <a:blip r:embed="rId85" cstate="print"/>
            <a:stretch>
              <a:fillRect/>
            </a:stretch>
          </p:blipFill>
          <p:spPr>
            <a:xfrm>
              <a:off x="3798697" y="4018178"/>
              <a:ext cx="447675" cy="252984"/>
            </a:xfrm>
            <a:prstGeom prst="rect">
              <a:avLst/>
            </a:prstGeom>
          </p:spPr>
        </p:pic>
        <p:pic>
          <p:nvPicPr>
            <p:cNvPr id="333" name="object 328"/>
            <p:cNvPicPr/>
            <p:nvPr/>
          </p:nvPicPr>
          <p:blipFill>
            <a:blip r:embed="rId230" cstate="print"/>
            <a:stretch>
              <a:fillRect/>
            </a:stretch>
          </p:blipFill>
          <p:spPr>
            <a:xfrm>
              <a:off x="4193794" y="4018178"/>
              <a:ext cx="249174" cy="252984"/>
            </a:xfrm>
            <a:prstGeom prst="rect">
              <a:avLst/>
            </a:prstGeom>
          </p:spPr>
        </p:pic>
        <p:pic>
          <p:nvPicPr>
            <p:cNvPr id="334" name="object 329"/>
            <p:cNvPicPr/>
            <p:nvPr/>
          </p:nvPicPr>
          <p:blipFill>
            <a:blip r:embed="rId231" cstate="print"/>
            <a:stretch>
              <a:fillRect/>
            </a:stretch>
          </p:blipFill>
          <p:spPr>
            <a:xfrm>
              <a:off x="4398010" y="4018178"/>
              <a:ext cx="228600" cy="252984"/>
            </a:xfrm>
            <a:prstGeom prst="rect">
              <a:avLst/>
            </a:prstGeom>
          </p:spPr>
        </p:pic>
        <p:pic>
          <p:nvPicPr>
            <p:cNvPr id="335" name="object 330"/>
            <p:cNvPicPr/>
            <p:nvPr/>
          </p:nvPicPr>
          <p:blipFill>
            <a:blip r:embed="rId232" cstate="print"/>
            <a:stretch>
              <a:fillRect/>
            </a:stretch>
          </p:blipFill>
          <p:spPr>
            <a:xfrm>
              <a:off x="4550410" y="4018178"/>
              <a:ext cx="616076" cy="252984"/>
            </a:xfrm>
            <a:prstGeom prst="rect">
              <a:avLst/>
            </a:prstGeom>
          </p:spPr>
        </p:pic>
        <p:pic>
          <p:nvPicPr>
            <p:cNvPr id="336" name="object 331"/>
            <p:cNvPicPr/>
            <p:nvPr/>
          </p:nvPicPr>
          <p:blipFill>
            <a:blip r:embed="rId233" cstate="print"/>
            <a:stretch>
              <a:fillRect/>
            </a:stretch>
          </p:blipFill>
          <p:spPr>
            <a:xfrm>
              <a:off x="5082285" y="4018178"/>
              <a:ext cx="326898" cy="252984"/>
            </a:xfrm>
            <a:prstGeom prst="rect">
              <a:avLst/>
            </a:prstGeom>
          </p:spPr>
        </p:pic>
        <p:pic>
          <p:nvPicPr>
            <p:cNvPr id="337" name="object 332"/>
            <p:cNvPicPr/>
            <p:nvPr/>
          </p:nvPicPr>
          <p:blipFill>
            <a:blip r:embed="rId234" cstate="print"/>
            <a:stretch>
              <a:fillRect/>
            </a:stretch>
          </p:blipFill>
          <p:spPr>
            <a:xfrm>
              <a:off x="5335270" y="4018178"/>
              <a:ext cx="134112" cy="252984"/>
            </a:xfrm>
            <a:prstGeom prst="rect">
              <a:avLst/>
            </a:prstGeom>
          </p:spPr>
        </p:pic>
        <p:pic>
          <p:nvPicPr>
            <p:cNvPr id="338" name="object 333"/>
            <p:cNvPicPr/>
            <p:nvPr/>
          </p:nvPicPr>
          <p:blipFill>
            <a:blip r:embed="rId235" cstate="print"/>
            <a:stretch>
              <a:fillRect/>
            </a:stretch>
          </p:blipFill>
          <p:spPr>
            <a:xfrm>
              <a:off x="5402326" y="4018178"/>
              <a:ext cx="472439" cy="252984"/>
            </a:xfrm>
            <a:prstGeom prst="rect">
              <a:avLst/>
            </a:prstGeom>
          </p:spPr>
        </p:pic>
        <p:pic>
          <p:nvPicPr>
            <p:cNvPr id="339" name="object 334"/>
            <p:cNvPicPr/>
            <p:nvPr/>
          </p:nvPicPr>
          <p:blipFill>
            <a:blip r:embed="rId236" cstate="print"/>
            <a:stretch>
              <a:fillRect/>
            </a:stretch>
          </p:blipFill>
          <p:spPr>
            <a:xfrm>
              <a:off x="5781802" y="4018178"/>
              <a:ext cx="402589" cy="252984"/>
            </a:xfrm>
            <a:prstGeom prst="rect">
              <a:avLst/>
            </a:prstGeom>
          </p:spPr>
        </p:pic>
        <p:pic>
          <p:nvPicPr>
            <p:cNvPr id="340" name="object 335"/>
            <p:cNvPicPr/>
            <p:nvPr/>
          </p:nvPicPr>
          <p:blipFill>
            <a:blip r:embed="rId237" cstate="print"/>
            <a:stretch>
              <a:fillRect/>
            </a:stretch>
          </p:blipFill>
          <p:spPr>
            <a:xfrm>
              <a:off x="6080759" y="4018178"/>
              <a:ext cx="228600" cy="252984"/>
            </a:xfrm>
            <a:prstGeom prst="rect">
              <a:avLst/>
            </a:prstGeom>
          </p:spPr>
        </p:pic>
        <p:pic>
          <p:nvPicPr>
            <p:cNvPr id="341" name="object 336"/>
            <p:cNvPicPr/>
            <p:nvPr/>
          </p:nvPicPr>
          <p:blipFill>
            <a:blip r:embed="rId238" cstate="print"/>
            <a:stretch>
              <a:fillRect/>
            </a:stretch>
          </p:blipFill>
          <p:spPr>
            <a:xfrm>
              <a:off x="6269735" y="4018178"/>
              <a:ext cx="449580" cy="252984"/>
            </a:xfrm>
            <a:prstGeom prst="rect">
              <a:avLst/>
            </a:prstGeom>
          </p:spPr>
        </p:pic>
        <p:pic>
          <p:nvPicPr>
            <p:cNvPr id="342" name="object 337"/>
            <p:cNvPicPr/>
            <p:nvPr/>
          </p:nvPicPr>
          <p:blipFill>
            <a:blip r:embed="rId239" cstate="print"/>
            <a:stretch>
              <a:fillRect/>
            </a:stretch>
          </p:blipFill>
          <p:spPr>
            <a:xfrm>
              <a:off x="6629400" y="4018178"/>
              <a:ext cx="262890" cy="252984"/>
            </a:xfrm>
            <a:prstGeom prst="rect">
              <a:avLst/>
            </a:prstGeom>
          </p:spPr>
        </p:pic>
        <p:pic>
          <p:nvPicPr>
            <p:cNvPr id="343" name="object 338"/>
            <p:cNvPicPr/>
            <p:nvPr/>
          </p:nvPicPr>
          <p:blipFill>
            <a:blip r:embed="rId240" cstate="print"/>
            <a:stretch>
              <a:fillRect/>
            </a:stretch>
          </p:blipFill>
          <p:spPr>
            <a:xfrm>
              <a:off x="6839711" y="4018178"/>
              <a:ext cx="249174" cy="252984"/>
            </a:xfrm>
            <a:prstGeom prst="rect">
              <a:avLst/>
            </a:prstGeom>
          </p:spPr>
        </p:pic>
        <p:pic>
          <p:nvPicPr>
            <p:cNvPr id="344" name="object 339"/>
            <p:cNvPicPr/>
            <p:nvPr/>
          </p:nvPicPr>
          <p:blipFill>
            <a:blip r:embed="rId241" cstate="print"/>
            <a:stretch>
              <a:fillRect/>
            </a:stretch>
          </p:blipFill>
          <p:spPr>
            <a:xfrm>
              <a:off x="7005827" y="4018178"/>
              <a:ext cx="70103" cy="252984"/>
            </a:xfrm>
            <a:prstGeom prst="rect">
              <a:avLst/>
            </a:prstGeom>
          </p:spPr>
        </p:pic>
        <p:pic>
          <p:nvPicPr>
            <p:cNvPr id="345" name="object 340"/>
            <p:cNvPicPr/>
            <p:nvPr/>
          </p:nvPicPr>
          <p:blipFill>
            <a:blip r:embed="rId104" cstate="print"/>
            <a:stretch>
              <a:fillRect/>
            </a:stretch>
          </p:blipFill>
          <p:spPr>
            <a:xfrm>
              <a:off x="1378330" y="4231538"/>
              <a:ext cx="234696" cy="252983"/>
            </a:xfrm>
            <a:prstGeom prst="rect">
              <a:avLst/>
            </a:prstGeom>
          </p:spPr>
        </p:pic>
        <p:pic>
          <p:nvPicPr>
            <p:cNvPr id="346" name="object 341"/>
            <p:cNvPicPr/>
            <p:nvPr/>
          </p:nvPicPr>
          <p:blipFill>
            <a:blip r:embed="rId242" cstate="print"/>
            <a:stretch>
              <a:fillRect/>
            </a:stretch>
          </p:blipFill>
          <p:spPr>
            <a:xfrm>
              <a:off x="1495678" y="4231538"/>
              <a:ext cx="551179" cy="252983"/>
            </a:xfrm>
            <a:prstGeom prst="rect">
              <a:avLst/>
            </a:prstGeom>
          </p:spPr>
        </p:pic>
        <p:pic>
          <p:nvPicPr>
            <p:cNvPr id="347" name="object 342"/>
            <p:cNvPicPr/>
            <p:nvPr/>
          </p:nvPicPr>
          <p:blipFill>
            <a:blip r:embed="rId243" cstate="print"/>
            <a:stretch>
              <a:fillRect/>
            </a:stretch>
          </p:blipFill>
          <p:spPr>
            <a:xfrm>
              <a:off x="1998598" y="4231538"/>
              <a:ext cx="379984" cy="252983"/>
            </a:xfrm>
            <a:prstGeom prst="rect">
              <a:avLst/>
            </a:prstGeom>
          </p:spPr>
        </p:pic>
        <p:pic>
          <p:nvPicPr>
            <p:cNvPr id="348" name="object 343"/>
            <p:cNvPicPr/>
            <p:nvPr/>
          </p:nvPicPr>
          <p:blipFill>
            <a:blip r:embed="rId19" cstate="print"/>
            <a:stretch>
              <a:fillRect/>
            </a:stretch>
          </p:blipFill>
          <p:spPr>
            <a:xfrm>
              <a:off x="2324734" y="4231538"/>
              <a:ext cx="156057" cy="252983"/>
            </a:xfrm>
            <a:prstGeom prst="rect">
              <a:avLst/>
            </a:prstGeom>
          </p:spPr>
        </p:pic>
        <p:pic>
          <p:nvPicPr>
            <p:cNvPr id="349" name="object 344"/>
            <p:cNvPicPr/>
            <p:nvPr/>
          </p:nvPicPr>
          <p:blipFill>
            <a:blip r:embed="rId20" cstate="print"/>
            <a:stretch>
              <a:fillRect/>
            </a:stretch>
          </p:blipFill>
          <p:spPr>
            <a:xfrm>
              <a:off x="2402713" y="4231538"/>
              <a:ext cx="168249" cy="252983"/>
            </a:xfrm>
            <a:prstGeom prst="rect">
              <a:avLst/>
            </a:prstGeom>
          </p:spPr>
        </p:pic>
        <p:pic>
          <p:nvPicPr>
            <p:cNvPr id="350" name="object 345"/>
            <p:cNvPicPr/>
            <p:nvPr/>
          </p:nvPicPr>
          <p:blipFill>
            <a:blip r:embed="rId244" cstate="print"/>
            <a:stretch>
              <a:fillRect/>
            </a:stretch>
          </p:blipFill>
          <p:spPr>
            <a:xfrm>
              <a:off x="2527680" y="4231538"/>
              <a:ext cx="249174" cy="252983"/>
            </a:xfrm>
            <a:prstGeom prst="rect">
              <a:avLst/>
            </a:prstGeom>
          </p:spPr>
        </p:pic>
        <p:pic>
          <p:nvPicPr>
            <p:cNvPr id="351" name="object 346"/>
            <p:cNvPicPr/>
            <p:nvPr/>
          </p:nvPicPr>
          <p:blipFill>
            <a:blip r:embed="rId245" cstate="print"/>
            <a:stretch>
              <a:fillRect/>
            </a:stretch>
          </p:blipFill>
          <p:spPr>
            <a:xfrm>
              <a:off x="2734944" y="4231538"/>
              <a:ext cx="331469" cy="252983"/>
            </a:xfrm>
            <a:prstGeom prst="rect">
              <a:avLst/>
            </a:prstGeom>
          </p:spPr>
        </p:pic>
        <p:pic>
          <p:nvPicPr>
            <p:cNvPr id="352" name="object 347"/>
            <p:cNvPicPr/>
            <p:nvPr/>
          </p:nvPicPr>
          <p:blipFill>
            <a:blip r:embed="rId246" cstate="print"/>
            <a:stretch>
              <a:fillRect/>
            </a:stretch>
          </p:blipFill>
          <p:spPr>
            <a:xfrm>
              <a:off x="2997072" y="4231538"/>
              <a:ext cx="357632" cy="252983"/>
            </a:xfrm>
            <a:prstGeom prst="rect">
              <a:avLst/>
            </a:prstGeom>
          </p:spPr>
        </p:pic>
        <p:pic>
          <p:nvPicPr>
            <p:cNvPr id="353" name="object 348"/>
            <p:cNvPicPr/>
            <p:nvPr/>
          </p:nvPicPr>
          <p:blipFill>
            <a:blip r:embed="rId247" cstate="print"/>
            <a:stretch>
              <a:fillRect/>
            </a:stretch>
          </p:blipFill>
          <p:spPr>
            <a:xfrm>
              <a:off x="3306445" y="4231538"/>
              <a:ext cx="401954" cy="252983"/>
            </a:xfrm>
            <a:prstGeom prst="rect">
              <a:avLst/>
            </a:prstGeom>
          </p:spPr>
        </p:pic>
        <p:pic>
          <p:nvPicPr>
            <p:cNvPr id="354" name="object 349"/>
            <p:cNvPicPr/>
            <p:nvPr/>
          </p:nvPicPr>
          <p:blipFill>
            <a:blip r:embed="rId162" cstate="print"/>
            <a:stretch>
              <a:fillRect/>
            </a:stretch>
          </p:blipFill>
          <p:spPr>
            <a:xfrm>
              <a:off x="3669157" y="4231538"/>
              <a:ext cx="333756" cy="252983"/>
            </a:xfrm>
            <a:prstGeom prst="rect">
              <a:avLst/>
            </a:prstGeom>
          </p:spPr>
        </p:pic>
        <p:pic>
          <p:nvPicPr>
            <p:cNvPr id="355" name="object 350"/>
            <p:cNvPicPr/>
            <p:nvPr/>
          </p:nvPicPr>
          <p:blipFill>
            <a:blip r:embed="rId248" cstate="print"/>
            <a:stretch>
              <a:fillRect/>
            </a:stretch>
          </p:blipFill>
          <p:spPr>
            <a:xfrm>
              <a:off x="3932808" y="4231538"/>
              <a:ext cx="409956" cy="252983"/>
            </a:xfrm>
            <a:prstGeom prst="rect">
              <a:avLst/>
            </a:prstGeom>
          </p:spPr>
        </p:pic>
        <p:pic>
          <p:nvPicPr>
            <p:cNvPr id="356" name="object 351"/>
            <p:cNvPicPr/>
            <p:nvPr/>
          </p:nvPicPr>
          <p:blipFill>
            <a:blip r:embed="rId249" cstate="print"/>
            <a:stretch>
              <a:fillRect/>
            </a:stretch>
          </p:blipFill>
          <p:spPr>
            <a:xfrm>
              <a:off x="4260850" y="4231538"/>
              <a:ext cx="411479" cy="252983"/>
            </a:xfrm>
            <a:prstGeom prst="rect">
              <a:avLst/>
            </a:prstGeom>
          </p:spPr>
        </p:pic>
        <p:pic>
          <p:nvPicPr>
            <p:cNvPr id="357" name="object 352"/>
            <p:cNvPicPr/>
            <p:nvPr/>
          </p:nvPicPr>
          <p:blipFill>
            <a:blip r:embed="rId16" cstate="print"/>
            <a:stretch>
              <a:fillRect/>
            </a:stretch>
          </p:blipFill>
          <p:spPr>
            <a:xfrm>
              <a:off x="4602226" y="4231538"/>
              <a:ext cx="457200" cy="252983"/>
            </a:xfrm>
            <a:prstGeom prst="rect">
              <a:avLst/>
            </a:prstGeom>
          </p:spPr>
        </p:pic>
        <p:pic>
          <p:nvPicPr>
            <p:cNvPr id="358" name="object 353"/>
            <p:cNvPicPr/>
            <p:nvPr/>
          </p:nvPicPr>
          <p:blipFill>
            <a:blip r:embed="rId250" cstate="print"/>
            <a:stretch>
              <a:fillRect/>
            </a:stretch>
          </p:blipFill>
          <p:spPr>
            <a:xfrm>
              <a:off x="5009134" y="4231538"/>
              <a:ext cx="755904" cy="252983"/>
            </a:xfrm>
            <a:prstGeom prst="rect">
              <a:avLst/>
            </a:prstGeom>
          </p:spPr>
        </p:pic>
        <p:pic>
          <p:nvPicPr>
            <p:cNvPr id="359" name="object 354"/>
            <p:cNvPicPr/>
            <p:nvPr/>
          </p:nvPicPr>
          <p:blipFill>
            <a:blip r:embed="rId53" cstate="print"/>
            <a:stretch>
              <a:fillRect/>
            </a:stretch>
          </p:blipFill>
          <p:spPr>
            <a:xfrm>
              <a:off x="5694934" y="4231538"/>
              <a:ext cx="543521" cy="252983"/>
            </a:xfrm>
            <a:prstGeom prst="rect">
              <a:avLst/>
            </a:prstGeom>
          </p:spPr>
        </p:pic>
        <p:pic>
          <p:nvPicPr>
            <p:cNvPr id="360" name="object 355"/>
            <p:cNvPicPr/>
            <p:nvPr/>
          </p:nvPicPr>
          <p:blipFill>
            <a:blip r:embed="rId2" cstate="print"/>
            <a:stretch>
              <a:fillRect/>
            </a:stretch>
          </p:blipFill>
          <p:spPr>
            <a:xfrm>
              <a:off x="6188964" y="4231538"/>
              <a:ext cx="447674" cy="252983"/>
            </a:xfrm>
            <a:prstGeom prst="rect">
              <a:avLst/>
            </a:prstGeom>
          </p:spPr>
        </p:pic>
        <p:pic>
          <p:nvPicPr>
            <p:cNvPr id="361" name="object 356"/>
            <p:cNvPicPr/>
            <p:nvPr/>
          </p:nvPicPr>
          <p:blipFill>
            <a:blip r:embed="rId47" cstate="print"/>
            <a:stretch>
              <a:fillRect/>
            </a:stretch>
          </p:blipFill>
          <p:spPr>
            <a:xfrm>
              <a:off x="6547103" y="4231538"/>
              <a:ext cx="73151" cy="252983"/>
            </a:xfrm>
            <a:prstGeom prst="rect">
              <a:avLst/>
            </a:prstGeom>
          </p:spPr>
        </p:pic>
        <p:pic>
          <p:nvPicPr>
            <p:cNvPr id="362" name="object 357"/>
            <p:cNvPicPr/>
            <p:nvPr/>
          </p:nvPicPr>
          <p:blipFill>
            <a:blip r:embed="rId251" cstate="print"/>
            <a:stretch>
              <a:fillRect/>
            </a:stretch>
          </p:blipFill>
          <p:spPr>
            <a:xfrm>
              <a:off x="6624827" y="4231538"/>
              <a:ext cx="134111" cy="252983"/>
            </a:xfrm>
            <a:prstGeom prst="rect">
              <a:avLst/>
            </a:prstGeom>
          </p:spPr>
        </p:pic>
        <p:pic>
          <p:nvPicPr>
            <p:cNvPr id="363" name="object 358"/>
            <p:cNvPicPr/>
            <p:nvPr/>
          </p:nvPicPr>
          <p:blipFill>
            <a:blip r:embed="rId252" cstate="print"/>
            <a:stretch>
              <a:fillRect/>
            </a:stretch>
          </p:blipFill>
          <p:spPr>
            <a:xfrm>
              <a:off x="6691884" y="4231538"/>
              <a:ext cx="347472" cy="252983"/>
            </a:xfrm>
            <a:prstGeom prst="rect">
              <a:avLst/>
            </a:prstGeom>
          </p:spPr>
        </p:pic>
        <p:pic>
          <p:nvPicPr>
            <p:cNvPr id="364" name="object 359"/>
            <p:cNvPicPr/>
            <p:nvPr/>
          </p:nvPicPr>
          <p:blipFill>
            <a:blip r:embed="rId97" cstate="print"/>
            <a:stretch>
              <a:fillRect/>
            </a:stretch>
          </p:blipFill>
          <p:spPr>
            <a:xfrm>
              <a:off x="6993635" y="4231538"/>
              <a:ext cx="201168" cy="252983"/>
            </a:xfrm>
            <a:prstGeom prst="rect">
              <a:avLst/>
            </a:prstGeom>
          </p:spPr>
        </p:pic>
        <p:pic>
          <p:nvPicPr>
            <p:cNvPr id="365" name="object 360"/>
            <p:cNvPicPr/>
            <p:nvPr/>
          </p:nvPicPr>
          <p:blipFill>
            <a:blip r:embed="rId253" cstate="print"/>
            <a:stretch>
              <a:fillRect/>
            </a:stretch>
          </p:blipFill>
          <p:spPr>
            <a:xfrm>
              <a:off x="7127747" y="4231538"/>
              <a:ext cx="262890" cy="252983"/>
            </a:xfrm>
            <a:prstGeom prst="rect">
              <a:avLst/>
            </a:prstGeom>
          </p:spPr>
        </p:pic>
        <p:pic>
          <p:nvPicPr>
            <p:cNvPr id="366" name="object 361"/>
            <p:cNvPicPr/>
            <p:nvPr/>
          </p:nvPicPr>
          <p:blipFill>
            <a:blip r:embed="rId254" cstate="print"/>
            <a:stretch>
              <a:fillRect/>
            </a:stretch>
          </p:blipFill>
          <p:spPr>
            <a:xfrm>
              <a:off x="7344155" y="4231538"/>
              <a:ext cx="195072" cy="252983"/>
            </a:xfrm>
            <a:prstGeom prst="rect">
              <a:avLst/>
            </a:prstGeom>
          </p:spPr>
        </p:pic>
        <p:pic>
          <p:nvPicPr>
            <p:cNvPr id="367" name="object 362"/>
            <p:cNvPicPr/>
            <p:nvPr/>
          </p:nvPicPr>
          <p:blipFill>
            <a:blip r:embed="rId255" cstate="print"/>
            <a:stretch>
              <a:fillRect/>
            </a:stretch>
          </p:blipFill>
          <p:spPr>
            <a:xfrm>
              <a:off x="7441691" y="4231538"/>
              <a:ext cx="167640" cy="252983"/>
            </a:xfrm>
            <a:prstGeom prst="rect">
              <a:avLst/>
            </a:prstGeom>
          </p:spPr>
        </p:pic>
        <p:pic>
          <p:nvPicPr>
            <p:cNvPr id="368" name="object 363"/>
            <p:cNvPicPr/>
            <p:nvPr/>
          </p:nvPicPr>
          <p:blipFill>
            <a:blip r:embed="rId156" cstate="print"/>
            <a:stretch>
              <a:fillRect/>
            </a:stretch>
          </p:blipFill>
          <p:spPr>
            <a:xfrm>
              <a:off x="7566659" y="4231538"/>
              <a:ext cx="195072" cy="252983"/>
            </a:xfrm>
            <a:prstGeom prst="rect">
              <a:avLst/>
            </a:prstGeom>
          </p:spPr>
        </p:pic>
        <p:pic>
          <p:nvPicPr>
            <p:cNvPr id="369" name="object 364"/>
            <p:cNvPicPr/>
            <p:nvPr/>
          </p:nvPicPr>
          <p:blipFill>
            <a:blip r:embed="rId256" cstate="print"/>
            <a:stretch>
              <a:fillRect/>
            </a:stretch>
          </p:blipFill>
          <p:spPr>
            <a:xfrm>
              <a:off x="7664196" y="4231538"/>
              <a:ext cx="167640" cy="252983"/>
            </a:xfrm>
            <a:prstGeom prst="rect">
              <a:avLst/>
            </a:prstGeom>
          </p:spPr>
        </p:pic>
        <p:pic>
          <p:nvPicPr>
            <p:cNvPr id="370" name="object 365"/>
            <p:cNvPicPr/>
            <p:nvPr/>
          </p:nvPicPr>
          <p:blipFill>
            <a:blip r:embed="rId160" cstate="print"/>
            <a:stretch>
              <a:fillRect/>
            </a:stretch>
          </p:blipFill>
          <p:spPr>
            <a:xfrm>
              <a:off x="7787894" y="4231538"/>
              <a:ext cx="260603" cy="252983"/>
            </a:xfrm>
            <a:prstGeom prst="rect">
              <a:avLst/>
            </a:prstGeom>
          </p:spPr>
        </p:pic>
        <p:pic>
          <p:nvPicPr>
            <p:cNvPr id="371" name="object 366"/>
            <p:cNvPicPr/>
            <p:nvPr/>
          </p:nvPicPr>
          <p:blipFill>
            <a:blip r:embed="rId257" cstate="print"/>
            <a:stretch>
              <a:fillRect/>
            </a:stretch>
          </p:blipFill>
          <p:spPr>
            <a:xfrm>
              <a:off x="7961629" y="4231538"/>
              <a:ext cx="267461" cy="252983"/>
            </a:xfrm>
            <a:prstGeom prst="rect">
              <a:avLst/>
            </a:prstGeom>
          </p:spPr>
        </p:pic>
        <p:pic>
          <p:nvPicPr>
            <p:cNvPr id="372" name="object 367"/>
            <p:cNvPicPr/>
            <p:nvPr/>
          </p:nvPicPr>
          <p:blipFill>
            <a:blip r:embed="rId258" cstate="print"/>
            <a:stretch>
              <a:fillRect/>
            </a:stretch>
          </p:blipFill>
          <p:spPr>
            <a:xfrm>
              <a:off x="1378330" y="4444898"/>
              <a:ext cx="470916" cy="252984"/>
            </a:xfrm>
            <a:prstGeom prst="rect">
              <a:avLst/>
            </a:prstGeom>
          </p:spPr>
        </p:pic>
        <p:pic>
          <p:nvPicPr>
            <p:cNvPr id="373" name="object 368"/>
            <p:cNvPicPr/>
            <p:nvPr/>
          </p:nvPicPr>
          <p:blipFill>
            <a:blip r:embed="rId19" cstate="print"/>
            <a:stretch>
              <a:fillRect/>
            </a:stretch>
          </p:blipFill>
          <p:spPr>
            <a:xfrm>
              <a:off x="1791334" y="4444898"/>
              <a:ext cx="155448" cy="252984"/>
            </a:xfrm>
            <a:prstGeom prst="rect">
              <a:avLst/>
            </a:prstGeom>
          </p:spPr>
        </p:pic>
        <p:pic>
          <p:nvPicPr>
            <p:cNvPr id="374" name="object 369"/>
            <p:cNvPicPr/>
            <p:nvPr/>
          </p:nvPicPr>
          <p:blipFill>
            <a:blip r:embed="rId20" cstate="print"/>
            <a:stretch>
              <a:fillRect/>
            </a:stretch>
          </p:blipFill>
          <p:spPr>
            <a:xfrm>
              <a:off x="1869058" y="4444898"/>
              <a:ext cx="167639" cy="252984"/>
            </a:xfrm>
            <a:prstGeom prst="rect">
              <a:avLst/>
            </a:prstGeom>
          </p:spPr>
        </p:pic>
        <p:pic>
          <p:nvPicPr>
            <p:cNvPr id="375" name="object 370"/>
            <p:cNvPicPr/>
            <p:nvPr/>
          </p:nvPicPr>
          <p:blipFill>
            <a:blip r:embed="rId119" cstate="print"/>
            <a:stretch>
              <a:fillRect/>
            </a:stretch>
          </p:blipFill>
          <p:spPr>
            <a:xfrm>
              <a:off x="1989454" y="4444898"/>
              <a:ext cx="292607" cy="252984"/>
            </a:xfrm>
            <a:prstGeom prst="rect">
              <a:avLst/>
            </a:prstGeom>
          </p:spPr>
        </p:pic>
        <p:pic>
          <p:nvPicPr>
            <p:cNvPr id="376" name="object 371"/>
            <p:cNvPicPr/>
            <p:nvPr/>
          </p:nvPicPr>
          <p:blipFill>
            <a:blip r:embed="rId120" cstate="print"/>
            <a:stretch>
              <a:fillRect/>
            </a:stretch>
          </p:blipFill>
          <p:spPr>
            <a:xfrm>
              <a:off x="2184526" y="4444898"/>
              <a:ext cx="249174" cy="252984"/>
            </a:xfrm>
            <a:prstGeom prst="rect">
              <a:avLst/>
            </a:prstGeom>
          </p:spPr>
        </p:pic>
        <p:pic>
          <p:nvPicPr>
            <p:cNvPr id="377" name="object 372"/>
            <p:cNvPicPr/>
            <p:nvPr/>
          </p:nvPicPr>
          <p:blipFill>
            <a:blip r:embed="rId34" cstate="print"/>
            <a:stretch>
              <a:fillRect/>
            </a:stretch>
          </p:blipFill>
          <p:spPr>
            <a:xfrm>
              <a:off x="2387472" y="4444898"/>
              <a:ext cx="242315" cy="252984"/>
            </a:xfrm>
            <a:prstGeom prst="rect">
              <a:avLst/>
            </a:prstGeom>
          </p:spPr>
        </p:pic>
        <p:pic>
          <p:nvPicPr>
            <p:cNvPr id="378" name="object 373"/>
            <p:cNvPicPr/>
            <p:nvPr/>
          </p:nvPicPr>
          <p:blipFill>
            <a:blip r:embed="rId35" cstate="print"/>
            <a:stretch>
              <a:fillRect/>
            </a:stretch>
          </p:blipFill>
          <p:spPr>
            <a:xfrm>
              <a:off x="2549016" y="4444898"/>
              <a:ext cx="347471" cy="252984"/>
            </a:xfrm>
            <a:prstGeom prst="rect">
              <a:avLst/>
            </a:prstGeom>
          </p:spPr>
        </p:pic>
        <p:pic>
          <p:nvPicPr>
            <p:cNvPr id="379" name="object 374"/>
            <p:cNvPicPr/>
            <p:nvPr/>
          </p:nvPicPr>
          <p:blipFill>
            <a:blip r:embed="rId259" cstate="print"/>
            <a:stretch>
              <a:fillRect/>
            </a:stretch>
          </p:blipFill>
          <p:spPr>
            <a:xfrm>
              <a:off x="2849244" y="4444898"/>
              <a:ext cx="267462" cy="252984"/>
            </a:xfrm>
            <a:prstGeom prst="rect">
              <a:avLst/>
            </a:prstGeom>
          </p:spPr>
        </p:pic>
        <p:pic>
          <p:nvPicPr>
            <p:cNvPr id="380" name="object 375"/>
            <p:cNvPicPr/>
            <p:nvPr/>
          </p:nvPicPr>
          <p:blipFill>
            <a:blip r:embed="rId260" cstate="print"/>
            <a:stretch>
              <a:fillRect/>
            </a:stretch>
          </p:blipFill>
          <p:spPr>
            <a:xfrm>
              <a:off x="3064129" y="4444898"/>
              <a:ext cx="550468" cy="252984"/>
            </a:xfrm>
            <a:prstGeom prst="rect">
              <a:avLst/>
            </a:prstGeom>
          </p:spPr>
        </p:pic>
        <p:pic>
          <p:nvPicPr>
            <p:cNvPr id="381" name="object 376"/>
            <p:cNvPicPr/>
            <p:nvPr/>
          </p:nvPicPr>
          <p:blipFill>
            <a:blip r:embed="rId223" cstate="print"/>
            <a:stretch>
              <a:fillRect/>
            </a:stretch>
          </p:blipFill>
          <p:spPr>
            <a:xfrm>
              <a:off x="3560952" y="4444898"/>
              <a:ext cx="335279" cy="252984"/>
            </a:xfrm>
            <a:prstGeom prst="rect">
              <a:avLst/>
            </a:prstGeom>
          </p:spPr>
        </p:pic>
        <p:pic>
          <p:nvPicPr>
            <p:cNvPr id="382" name="object 377"/>
            <p:cNvPicPr/>
            <p:nvPr/>
          </p:nvPicPr>
          <p:blipFill>
            <a:blip r:embed="rId261" cstate="print"/>
            <a:stretch>
              <a:fillRect/>
            </a:stretch>
          </p:blipFill>
          <p:spPr>
            <a:xfrm>
              <a:off x="3850513" y="4444898"/>
              <a:ext cx="413765" cy="252984"/>
            </a:xfrm>
            <a:prstGeom prst="rect">
              <a:avLst/>
            </a:prstGeom>
          </p:spPr>
        </p:pic>
        <p:pic>
          <p:nvPicPr>
            <p:cNvPr id="383" name="object 378"/>
            <p:cNvPicPr/>
            <p:nvPr/>
          </p:nvPicPr>
          <p:blipFill>
            <a:blip r:embed="rId262" cstate="print"/>
            <a:stretch>
              <a:fillRect/>
            </a:stretch>
          </p:blipFill>
          <p:spPr>
            <a:xfrm>
              <a:off x="4219701" y="4444898"/>
              <a:ext cx="510235" cy="252984"/>
            </a:xfrm>
            <a:prstGeom prst="rect">
              <a:avLst/>
            </a:prstGeom>
          </p:spPr>
        </p:pic>
        <p:pic>
          <p:nvPicPr>
            <p:cNvPr id="384" name="object 379"/>
            <p:cNvPicPr/>
            <p:nvPr/>
          </p:nvPicPr>
          <p:blipFill>
            <a:blip r:embed="rId23" cstate="print"/>
            <a:stretch>
              <a:fillRect/>
            </a:stretch>
          </p:blipFill>
          <p:spPr>
            <a:xfrm>
              <a:off x="4682997" y="4444898"/>
              <a:ext cx="288036" cy="252984"/>
            </a:xfrm>
            <a:prstGeom prst="rect">
              <a:avLst/>
            </a:prstGeom>
          </p:spPr>
        </p:pic>
        <p:pic>
          <p:nvPicPr>
            <p:cNvPr id="385" name="object 380"/>
            <p:cNvPicPr/>
            <p:nvPr/>
          </p:nvPicPr>
          <p:blipFill>
            <a:blip r:embed="rId261" cstate="print"/>
            <a:stretch>
              <a:fillRect/>
            </a:stretch>
          </p:blipFill>
          <p:spPr>
            <a:xfrm>
              <a:off x="4913121" y="4444898"/>
              <a:ext cx="413385" cy="252984"/>
            </a:xfrm>
            <a:prstGeom prst="rect">
              <a:avLst/>
            </a:prstGeom>
          </p:spPr>
        </p:pic>
        <p:pic>
          <p:nvPicPr>
            <p:cNvPr id="386" name="object 381"/>
            <p:cNvPicPr/>
            <p:nvPr/>
          </p:nvPicPr>
          <p:blipFill>
            <a:blip r:embed="rId263" cstate="print"/>
            <a:stretch>
              <a:fillRect/>
            </a:stretch>
          </p:blipFill>
          <p:spPr>
            <a:xfrm>
              <a:off x="5280405" y="4444898"/>
              <a:ext cx="418591" cy="252984"/>
            </a:xfrm>
            <a:prstGeom prst="rect">
              <a:avLst/>
            </a:prstGeom>
          </p:spPr>
        </p:pic>
        <p:pic>
          <p:nvPicPr>
            <p:cNvPr id="387" name="object 382"/>
            <p:cNvPicPr/>
            <p:nvPr/>
          </p:nvPicPr>
          <p:blipFill>
            <a:blip r:embed="rId36" cstate="print"/>
            <a:stretch>
              <a:fillRect/>
            </a:stretch>
          </p:blipFill>
          <p:spPr>
            <a:xfrm>
              <a:off x="5594350" y="4444898"/>
              <a:ext cx="70103" cy="252984"/>
            </a:xfrm>
            <a:prstGeom prst="rect">
              <a:avLst/>
            </a:prstGeom>
          </p:spPr>
        </p:pic>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任意多边形 12"/>
          <p:cNvSpPr/>
          <p:nvPr/>
        </p:nvSpPr>
        <p:spPr>
          <a:xfrm rot="2957792" flipH="1">
            <a:off x="1227931" y="-1848644"/>
            <a:ext cx="1693863" cy="6934200"/>
          </a:xfrm>
          <a:custGeom>
            <a:avLst/>
            <a:gdLst>
              <a:gd name="connsiteX0" fmla="*/ 0 w 1694207"/>
              <a:gd name="connsiteY0" fmla="*/ 0 h 6934014"/>
              <a:gd name="connsiteX1" fmla="*/ 0 w 1694207"/>
              <a:gd name="connsiteY1" fmla="*/ 6934014 h 6934014"/>
              <a:gd name="connsiteX2" fmla="*/ 1694207 w 1694207"/>
              <a:gd name="connsiteY2" fmla="*/ 5476589 h 6934014"/>
              <a:gd name="connsiteX3" fmla="*/ 1694207 w 1694207"/>
              <a:gd name="connsiteY3" fmla="*/ 1969457 h 6934014"/>
            </a:gdLst>
            <a:ahLst/>
            <a:cxnLst>
              <a:cxn ang="0">
                <a:pos x="connsiteX0" y="connsiteY0"/>
              </a:cxn>
              <a:cxn ang="0">
                <a:pos x="connsiteX1" y="connsiteY1"/>
              </a:cxn>
              <a:cxn ang="0">
                <a:pos x="connsiteX2" y="connsiteY2"/>
              </a:cxn>
              <a:cxn ang="0">
                <a:pos x="connsiteX3" y="connsiteY3"/>
              </a:cxn>
            </a:cxnLst>
            <a:rect l="l" t="t" r="r" b="b"/>
            <a:pathLst>
              <a:path w="1694207" h="6934014">
                <a:moveTo>
                  <a:pt x="0" y="0"/>
                </a:moveTo>
                <a:lnTo>
                  <a:pt x="0" y="6934014"/>
                </a:lnTo>
                <a:lnTo>
                  <a:pt x="1694207" y="5476589"/>
                </a:lnTo>
                <a:lnTo>
                  <a:pt x="1694207" y="1969457"/>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
          <p:cNvSpPr/>
          <p:nvPr/>
        </p:nvSpPr>
        <p:spPr>
          <a:xfrm>
            <a:off x="4529455" y="2745105"/>
            <a:ext cx="7266940" cy="1146175"/>
          </a:xfrm>
          <a:prstGeom prst="rect">
            <a:avLst/>
          </a:prstGeom>
          <a:noFill/>
          <a:ln>
            <a:solidFill>
              <a:srgbClr val="8C2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365" name="文本框 8"/>
          <p:cNvSpPr txBox="1"/>
          <p:nvPr/>
        </p:nvSpPr>
        <p:spPr>
          <a:xfrm>
            <a:off x="4853305" y="2835275"/>
            <a:ext cx="6943090" cy="922020"/>
          </a:xfrm>
          <a:prstGeom prst="rect">
            <a:avLst/>
          </a:prstGeom>
          <a:noFill/>
          <a:ln w="9525">
            <a:noFill/>
          </a:ln>
        </p:spPr>
        <p:txBody>
          <a:bodyPr wrap="square">
            <a:spAutoFit/>
          </a:bodyPr>
          <a:p>
            <a:pPr algn="ctr" eaLnBrk="1" hangingPunct="1"/>
            <a:r>
              <a:rPr lang="vi-VN" altLang="zh-CN" sz="5400" b="1" dirty="0">
                <a:latin typeface="Microsoft YaHei" panose="020B0503020204020204" pitchFamily="34" charset="-122"/>
                <a:ea typeface="Microsoft YaHei" panose="020B0503020204020204" pitchFamily="34" charset="-122"/>
              </a:rPr>
              <a:t>Phân tích hệ </a:t>
            </a:r>
            <a:r>
              <a:rPr lang="vi-VN" altLang="zh-CN" sz="5400" b="1" dirty="0">
                <a:latin typeface="Microsoft YaHei" panose="020B0503020204020204" pitchFamily="34" charset="-122"/>
                <a:ea typeface="Microsoft YaHei" panose="020B0503020204020204" pitchFamily="34" charset="-122"/>
              </a:rPr>
              <a:t>thống</a:t>
            </a:r>
            <a:endParaRPr lang="vi-VN" altLang="zh-CN" sz="5400" b="1" dirty="0">
              <a:latin typeface="Microsoft YaHei" panose="020B0503020204020204" pitchFamily="34" charset="-122"/>
              <a:ea typeface="Microsoft YaHei" panose="020B0503020204020204" pitchFamily="34" charset="-122"/>
            </a:endParaRPr>
          </a:p>
        </p:txBody>
      </p:sp>
      <p:sp>
        <p:nvSpPr>
          <p:cNvPr id="17" name="任意多边形 16"/>
          <p:cNvSpPr/>
          <p:nvPr/>
        </p:nvSpPr>
        <p:spPr>
          <a:xfrm>
            <a:off x="2832100" y="2592388"/>
            <a:ext cx="1452563" cy="1452563"/>
          </a:xfrm>
          <a:custGeom>
            <a:avLst/>
            <a:gdLst>
              <a:gd name="connsiteX0" fmla="*/ 498907 w 972523"/>
              <a:gd name="connsiteY0" fmla="*/ 0 h 972523"/>
              <a:gd name="connsiteX1" fmla="*/ 972523 w 972523"/>
              <a:gd name="connsiteY1" fmla="*/ 0 h 972523"/>
              <a:gd name="connsiteX2" fmla="*/ 972523 w 972523"/>
              <a:gd name="connsiteY2" fmla="*/ 972523 h 972523"/>
              <a:gd name="connsiteX3" fmla="*/ 0 w 972523"/>
              <a:gd name="connsiteY3" fmla="*/ 972523 h 972523"/>
              <a:gd name="connsiteX4" fmla="*/ 0 w 972523"/>
              <a:gd name="connsiteY4" fmla="*/ 429181 h 972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523" h="972523">
                <a:moveTo>
                  <a:pt x="498907" y="0"/>
                </a:moveTo>
                <a:lnTo>
                  <a:pt x="972523" y="0"/>
                </a:lnTo>
                <a:lnTo>
                  <a:pt x="972523" y="972523"/>
                </a:lnTo>
                <a:lnTo>
                  <a:pt x="0" y="972523"/>
                </a:lnTo>
                <a:lnTo>
                  <a:pt x="0" y="429181"/>
                </a:lnTo>
                <a:close/>
              </a:path>
            </a:pathLst>
          </a:custGeom>
          <a:solidFill>
            <a:srgbClr val="8C2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367" name="文本框 17"/>
          <p:cNvSpPr txBox="1"/>
          <p:nvPr/>
        </p:nvSpPr>
        <p:spPr>
          <a:xfrm>
            <a:off x="3043238" y="2921000"/>
            <a:ext cx="1182687" cy="1014413"/>
          </a:xfrm>
          <a:prstGeom prst="rect">
            <a:avLst/>
          </a:prstGeom>
          <a:noFill/>
          <a:ln w="9525">
            <a:noFill/>
          </a:ln>
        </p:spPr>
        <p:txBody>
          <a:bodyPr>
            <a:spAutoFit/>
          </a:bodyPr>
          <a:p>
            <a:pPr eaLnBrk="1" hangingPunct="1"/>
            <a:r>
              <a:rPr lang="en-US" altLang="zh-CN" sz="6000" b="1" dirty="0">
                <a:solidFill>
                  <a:srgbClr val="FFFFFF"/>
                </a:solidFill>
                <a:latin typeface="Microsoft YaHei" panose="020B0503020204020204" pitchFamily="34" charset="-122"/>
                <a:ea typeface="Microsoft YaHei" panose="020B0503020204020204" pitchFamily="34" charset="-122"/>
              </a:rPr>
              <a:t>02</a:t>
            </a:r>
            <a:endParaRPr lang="zh-CN" altLang="en-US" sz="6000" b="1" dirty="0">
              <a:solidFill>
                <a:srgbClr val="FFFFFF"/>
              </a:solidFill>
              <a:latin typeface="Microsoft YaHei" panose="020B0503020204020204" pitchFamily="34" charset="-122"/>
              <a:ea typeface="Microsoft YaHei" panose="020B0503020204020204" pitchFamily="34" charset="-122"/>
            </a:endParaRPr>
          </a:p>
        </p:txBody>
      </p:sp>
      <p:sp>
        <p:nvSpPr>
          <p:cNvPr id="8195" name="文本框 13"/>
          <p:cNvSpPr txBox="1"/>
          <p:nvPr/>
        </p:nvSpPr>
        <p:spPr>
          <a:xfrm rot="-2466650">
            <a:off x="-228600" y="1111250"/>
            <a:ext cx="4875213" cy="922020"/>
          </a:xfrm>
          <a:prstGeom prst="rect">
            <a:avLst/>
          </a:prstGeom>
          <a:noFill/>
          <a:ln w="9525">
            <a:noFill/>
          </a:ln>
        </p:spPr>
        <p:txBody>
          <a:bodyPr>
            <a:spAutoFit/>
          </a:bodyPr>
          <a:p>
            <a:pPr algn="ctr" eaLnBrk="1" hangingPunct="1"/>
            <a:r>
              <a:rPr lang="vi-VN" altLang="zh-CN" sz="5400" b="1" dirty="0">
                <a:solidFill>
                  <a:srgbClr val="FFFFFF"/>
                </a:solidFill>
                <a:latin typeface="Microsoft YaHei" panose="020B0503020204020204" pitchFamily="34" charset="-122"/>
                <a:ea typeface="Microsoft YaHei" panose="020B0503020204020204" pitchFamily="34" charset="-122"/>
              </a:rPr>
              <a:t>Nội </a:t>
            </a:r>
            <a:r>
              <a:rPr lang="vi-VN" altLang="zh-CN" sz="5400" b="1" dirty="0">
                <a:solidFill>
                  <a:srgbClr val="FFFFFF"/>
                </a:solidFill>
                <a:latin typeface="Microsoft YaHei" panose="020B0503020204020204" pitchFamily="34" charset="-122"/>
                <a:ea typeface="Microsoft YaHei" panose="020B0503020204020204" pitchFamily="34" charset="-122"/>
              </a:rPr>
              <a:t>dung</a:t>
            </a:r>
            <a:endParaRPr lang="vi-VN" altLang="zh-CN" sz="5400" b="1" dirty="0">
              <a:solidFill>
                <a:srgbClr val="FFFFFF"/>
              </a:solidFill>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文本框 3"/>
          <p:cNvSpPr txBox="1"/>
          <p:nvPr/>
        </p:nvSpPr>
        <p:spPr>
          <a:xfrm>
            <a:off x="134938" y="122238"/>
            <a:ext cx="2671762" cy="460375"/>
          </a:xfrm>
          <a:prstGeom prst="rect">
            <a:avLst/>
          </a:prstGeom>
          <a:noFill/>
          <a:ln w="9525">
            <a:noFill/>
          </a:ln>
        </p:spPr>
        <p:txBody>
          <a:bodyPr>
            <a:spAutoFit/>
          </a:bodyPr>
          <a:p>
            <a:pPr eaLnBrk="1" hangingPunct="1"/>
            <a:r>
              <a:rPr lang="en-US" altLang="en-US" sz="2400" b="1" dirty="0">
                <a:latin typeface="Microsoft YaHei" panose="020B0503020204020204" pitchFamily="34" charset="-122"/>
                <a:ea typeface="Microsoft YaHei" panose="020B0503020204020204" pitchFamily="34" charset="-122"/>
              </a:rPr>
              <a:t>Thiết kế model</a:t>
            </a:r>
            <a:endParaRPr lang="en-US" altLang="en-US" sz="2400" b="1" dirty="0">
              <a:latin typeface="Microsoft YaHei" panose="020B0503020204020204" pitchFamily="34" charset="-122"/>
              <a:ea typeface="Microsoft YaHei" panose="020B0503020204020204" pitchFamily="34" charset="-122"/>
            </a:endParaRPr>
          </a:p>
        </p:txBody>
      </p:sp>
      <p:sp>
        <p:nvSpPr>
          <p:cNvPr id="2" name="Text Box 1"/>
          <p:cNvSpPr txBox="1"/>
          <p:nvPr/>
        </p:nvSpPr>
        <p:spPr>
          <a:xfrm>
            <a:off x="135255" y="582930"/>
            <a:ext cx="11464925" cy="5262245"/>
          </a:xfrm>
          <a:prstGeom prst="rect">
            <a:avLst/>
          </a:prstGeom>
          <a:noFill/>
        </p:spPr>
        <p:txBody>
          <a:bodyPr wrap="square" rtlCol="0">
            <a:spAutoFit/>
          </a:bodyPr>
          <a:p>
            <a:pPr marL="457200" indent="-457200" algn="just">
              <a:buFont typeface="Arial" panose="020B0604020202020204" pitchFamily="34" charset="0"/>
              <a:buChar char="•"/>
            </a:pPr>
            <a:r>
              <a:rPr lang="en-US" altLang="en-US" sz="2800">
                <a:latin typeface="Times New Roman" panose="02020603050405020304" charset="0"/>
                <a:cs typeface="Times New Roman" panose="02020603050405020304" charset="0"/>
              </a:rPr>
              <a:t>Khách hàng khi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ến quầy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ặt tour sẽ cung cấp thông tin, số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iện thoại và CMND/CCCD cho nhân viên. Nhân viên sẽ nhập và l</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u thông tin khách hàng vào phần mềm hệ thống.</a:t>
            </a:r>
            <a:endParaRPr lang="en-US" altLang="en-US" sz="2800">
              <a:latin typeface="Times New Roman" panose="02020603050405020304" charset="0"/>
              <a:cs typeface="Times New Roman" panose="02020603050405020304" charset="0"/>
            </a:endParaRPr>
          </a:p>
          <a:p>
            <a:pPr marL="457200" indent="-457200" algn="just">
              <a:buFont typeface="Arial" panose="020B0604020202020204" pitchFamily="34" charset="0"/>
              <a:buChar char="•"/>
            </a:pPr>
            <a:r>
              <a:rPr lang="en-US" altLang="en-US" sz="2800">
                <a:latin typeface="Times New Roman" panose="02020603050405020304" charset="0"/>
                <a:cs typeface="Times New Roman" panose="02020603050405020304" charset="0"/>
              </a:rPr>
              <a:t>Khách hàng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ặt tour tại quầy bao gồm số l</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ợng thành viên, lứa tuổi, loại tour,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ịa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iểm, loại khách sạn, ph</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ơng tiện. Nhân viên sẽ t</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 vấn và </a:t>
            </a:r>
            <a:r>
              <a:rPr lang="" altLang="en-US" sz="2800">
                <a:latin typeface="Times New Roman" panose="02020603050405020304" charset="0"/>
                <a:cs typeface="Times New Roman" panose="02020603050405020304" charset="0"/>
              </a:rPr>
              <a:t>đư</a:t>
            </a:r>
            <a:r>
              <a:rPr lang="en-US" altLang="en-US" sz="2800">
                <a:latin typeface="Times New Roman" panose="02020603050405020304" charset="0"/>
                <a:cs typeface="Times New Roman" panose="02020603050405020304" charset="0"/>
              </a:rPr>
              <a:t>a cho khách hàng lựa chọn phù hợp với nhu cầu. Sau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ó, nhân viên sẽ in hóa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ơn và khách hàng sẽ thanh toán qua 2 hình thức: thanh toán trực tiếp hoặc qua thẻ ngân hàng.</a:t>
            </a:r>
            <a:endParaRPr lang="en-US" altLang="en-US" sz="2800">
              <a:latin typeface="Times New Roman" panose="02020603050405020304" charset="0"/>
              <a:cs typeface="Times New Roman" panose="02020603050405020304" charset="0"/>
            </a:endParaRPr>
          </a:p>
          <a:p>
            <a:pPr marL="457200" indent="-457200" algn="just">
              <a:buFont typeface="Arial" panose="020B0604020202020204" pitchFamily="34" charset="0"/>
              <a:buChar char="•"/>
            </a:pPr>
            <a:r>
              <a:rPr lang="en-US" altLang="en-US" sz="2800">
                <a:latin typeface="Times New Roman" panose="02020603050405020304" charset="0"/>
                <a:cs typeface="Times New Roman" panose="02020603050405020304" charset="0"/>
              </a:rPr>
              <a:t>Mỗi nhân viên sẽ có một mã nhân viên nhất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ịnh. Ứng với mã nhân viên thì sẽ truy xuất </a:t>
            </a:r>
            <a:r>
              <a:rPr lang="" altLang="en-US" sz="2800">
                <a:latin typeface="Times New Roman" panose="02020603050405020304" charset="0"/>
                <a:cs typeface="Times New Roman" panose="02020603050405020304" charset="0"/>
              </a:rPr>
              <a:t>đư</a:t>
            </a:r>
            <a:r>
              <a:rPr lang="en-US" altLang="en-US" sz="2800">
                <a:latin typeface="Times New Roman" panose="02020603050405020304" charset="0"/>
                <a:cs typeface="Times New Roman" panose="02020603050405020304" charset="0"/>
              </a:rPr>
              <a:t>ợc thông tin nhân viên nh</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 tên nhân viên, ngày sinh, giới tính, số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iện thoại và mật khẩu với tài khoản </a:t>
            </a:r>
            <a:r>
              <a:rPr lang="" altLang="en-US" sz="2800">
                <a:latin typeface="Times New Roman" panose="02020603050405020304" charset="0"/>
                <a:cs typeface="Times New Roman" panose="02020603050405020304" charset="0"/>
              </a:rPr>
              <a:t>đă</a:t>
            </a:r>
            <a:r>
              <a:rPr lang="en-US" altLang="en-US" sz="2800">
                <a:latin typeface="Times New Roman" panose="02020603050405020304" charset="0"/>
                <a:cs typeface="Times New Roman" panose="02020603050405020304" charset="0"/>
              </a:rPr>
              <a:t>ng nhập vào hệ thống. Nhân viên sẽ có một số quyền nhất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ịnh </a:t>
            </a:r>
            <a:r>
              <a:rPr lang="" altLang="en-US" sz="2800">
                <a:latin typeface="Times New Roman" panose="02020603050405020304" charset="0"/>
                <a:cs typeface="Times New Roman" panose="02020603050405020304" charset="0"/>
              </a:rPr>
              <a:t>đư</a:t>
            </a:r>
            <a:r>
              <a:rPr lang="en-US" altLang="en-US" sz="2800">
                <a:latin typeface="Times New Roman" panose="02020603050405020304" charset="0"/>
                <a:cs typeface="Times New Roman" panose="02020603050405020304" charset="0"/>
              </a:rPr>
              <a:t>ợc phân quyền trong hệ thống.</a:t>
            </a:r>
            <a:endParaRPr lang="en-US" altLang="en-US" sz="280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文本框 3"/>
          <p:cNvSpPr txBox="1"/>
          <p:nvPr/>
        </p:nvSpPr>
        <p:spPr>
          <a:xfrm>
            <a:off x="134938" y="122238"/>
            <a:ext cx="2671762" cy="460375"/>
          </a:xfrm>
          <a:prstGeom prst="rect">
            <a:avLst/>
          </a:prstGeom>
          <a:noFill/>
          <a:ln w="9525">
            <a:noFill/>
          </a:ln>
        </p:spPr>
        <p:txBody>
          <a:bodyPr>
            <a:spAutoFit/>
          </a:bodyPr>
          <a:p>
            <a:pPr eaLnBrk="1" hangingPunct="1"/>
            <a:r>
              <a:rPr lang="en-US" altLang="en-US" sz="2400" b="1" dirty="0">
                <a:latin typeface="Microsoft YaHei" panose="020B0503020204020204" pitchFamily="34" charset="-122"/>
                <a:ea typeface="Microsoft YaHei" panose="020B0503020204020204" pitchFamily="34" charset="-122"/>
              </a:rPr>
              <a:t>Thiết kế model</a:t>
            </a:r>
            <a:endParaRPr lang="en-US" altLang="en-US" sz="2400" b="1" dirty="0">
              <a:latin typeface="Microsoft YaHei" panose="020B0503020204020204" pitchFamily="34" charset="-122"/>
              <a:ea typeface="Microsoft YaHei" panose="020B0503020204020204" pitchFamily="34" charset="-122"/>
            </a:endParaRPr>
          </a:p>
        </p:txBody>
      </p:sp>
      <p:sp>
        <p:nvSpPr>
          <p:cNvPr id="2" name="Text Box 1"/>
          <p:cNvSpPr txBox="1"/>
          <p:nvPr/>
        </p:nvSpPr>
        <p:spPr>
          <a:xfrm>
            <a:off x="135255" y="640080"/>
            <a:ext cx="11464925" cy="4831080"/>
          </a:xfrm>
          <a:prstGeom prst="rect">
            <a:avLst/>
          </a:prstGeom>
          <a:noFill/>
        </p:spPr>
        <p:txBody>
          <a:bodyPr wrap="square" rtlCol="0">
            <a:spAutoFit/>
          </a:bodyPr>
          <a:p>
            <a:pPr marL="457200" indent="-457200" algn="just">
              <a:buFont typeface="Arial" panose="020B0604020202020204" pitchFamily="34" charset="0"/>
              <a:buChar char="•"/>
            </a:pPr>
            <a:r>
              <a:rPr lang="en-US" altLang="en-US" sz="2800">
                <a:latin typeface="Times New Roman" panose="02020603050405020304" charset="0"/>
                <a:cs typeface="Times New Roman" panose="02020603050405020304" charset="0"/>
              </a:rPr>
              <a:t>Người quản lý sẽ quản lý tour. Mỗi tour du lịch sẽ được quản lý theo mã tour. Thông qua mã tour, sẽ biết được tên tour, loại tour, số lượng, ngày đi tour, ngày kết thúc. Mỗi tour du lịch sẽ bao gồm khách sạn, điểm đi, điểm du lịch, phương tiện. Khách sạn sẽ có chi tiết về loại khách sạn, tên khách sạn. Phương tiện sẽ có loại phương tiện ứng với định hướng của công ty. Mỗi tour du lịch được công ty thiết kế sao cho phù hợp và thuận tiện với khách hàng nhất, giúp cho khách hàng có trải nghiệm tốt nhất với chuyến đi.</a:t>
            </a:r>
            <a:endParaRPr lang="en-US" altLang="en-US" sz="2800">
              <a:latin typeface="Times New Roman" panose="02020603050405020304" charset="0"/>
              <a:cs typeface="Times New Roman" panose="02020603050405020304" charset="0"/>
            </a:endParaRPr>
          </a:p>
          <a:p>
            <a:pPr marL="457200" indent="-457200" algn="just">
              <a:buFont typeface="Arial" panose="020B0604020202020204" pitchFamily="34" charset="0"/>
              <a:buChar char="•"/>
            </a:pPr>
            <a:r>
              <a:rPr lang="en-US" altLang="en-US" sz="2800">
                <a:latin typeface="Times New Roman" panose="02020603050405020304" charset="0"/>
                <a:cs typeface="Times New Roman" panose="02020603050405020304" charset="0"/>
              </a:rPr>
              <a:t>Mỗi hóa đơn sẽ có mã hóa đơn, mã tour, mã nhân viên, mã khách hàng, tổng tiền để dễ quản lý và sẽ được thống kê doanh thu theo tháng và theo năm.</a:t>
            </a:r>
            <a:endParaRPr lang="en-US" altLang="en-US" sz="280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文本框 3"/>
          <p:cNvSpPr txBox="1"/>
          <p:nvPr/>
        </p:nvSpPr>
        <p:spPr>
          <a:xfrm>
            <a:off x="135255" y="122555"/>
            <a:ext cx="6388100" cy="460375"/>
          </a:xfrm>
          <a:prstGeom prst="rect">
            <a:avLst/>
          </a:prstGeom>
          <a:noFill/>
          <a:ln w="9525">
            <a:noFill/>
          </a:ln>
        </p:spPr>
        <p:txBody>
          <a:bodyPr wrap="square">
            <a:spAutoFit/>
          </a:bodyPr>
          <a:p>
            <a:pPr eaLnBrk="1" hangingPunct="1"/>
            <a:r>
              <a:rPr lang="en-US" altLang="en-US" sz="2400" b="1" dirty="0">
                <a:latin typeface="Microsoft YaHei" panose="020B0503020204020204" pitchFamily="34" charset="-122"/>
                <a:ea typeface="Microsoft YaHei" panose="020B0503020204020204" pitchFamily="34" charset="-122"/>
              </a:rPr>
              <a:t>Biểu </a:t>
            </a:r>
            <a:r>
              <a:rPr lang="" altLang="en-US" sz="2400" b="1" dirty="0">
                <a:latin typeface="Microsoft YaHei" panose="020B0503020204020204" pitchFamily="34" charset="-122"/>
                <a:ea typeface="Microsoft YaHei" panose="020B0503020204020204" pitchFamily="34" charset="-122"/>
              </a:rPr>
              <a:t>đ</a:t>
            </a:r>
            <a:r>
              <a:rPr lang="en-US" altLang="en-US" sz="2400" b="1" dirty="0">
                <a:latin typeface="Microsoft YaHei" panose="020B0503020204020204" pitchFamily="34" charset="-122"/>
                <a:ea typeface="Microsoft YaHei" panose="020B0503020204020204" pitchFamily="34" charset="-122"/>
              </a:rPr>
              <a:t>ồ phân rã chức n</a:t>
            </a:r>
            <a:r>
              <a:rPr lang="" altLang="en-US" sz="2400" b="1" dirty="0">
                <a:latin typeface="Microsoft YaHei" panose="020B0503020204020204" pitchFamily="34" charset="-122"/>
                <a:ea typeface="Microsoft YaHei" panose="020B0503020204020204" pitchFamily="34" charset="-122"/>
              </a:rPr>
              <a:t>ă</a:t>
            </a:r>
            <a:r>
              <a:rPr lang="en-US" altLang="en-US" sz="2400" b="1" dirty="0">
                <a:latin typeface="Microsoft YaHei" panose="020B0503020204020204" pitchFamily="34" charset="-122"/>
                <a:ea typeface="Microsoft YaHei" panose="020B0503020204020204" pitchFamily="34" charset="-122"/>
              </a:rPr>
              <a:t>ng hệ thống</a:t>
            </a:r>
            <a:endParaRPr lang="en-US" altLang="en-US" sz="2400" b="1" dirty="0">
              <a:latin typeface="Microsoft YaHei" panose="020B0503020204020204" pitchFamily="34" charset="-122"/>
              <a:ea typeface="Microsoft YaHei" panose="020B0503020204020204" pitchFamily="34" charset="-122"/>
            </a:endParaRPr>
          </a:p>
        </p:txBody>
      </p:sp>
      <p:pic>
        <p:nvPicPr>
          <p:cNvPr id="2" name="Picture 1"/>
          <p:cNvPicPr>
            <a:picLocks noChangeAspect="1"/>
          </p:cNvPicPr>
          <p:nvPr/>
        </p:nvPicPr>
        <p:blipFill>
          <a:blip r:embed="rId1"/>
          <a:stretch>
            <a:fillRect/>
          </a:stretch>
        </p:blipFill>
        <p:spPr>
          <a:xfrm>
            <a:off x="828675" y="780415"/>
            <a:ext cx="10534015" cy="5296535"/>
          </a:xfrm>
          <a:prstGeom prst="rect">
            <a:avLst/>
          </a:prstGeom>
          <a:noFill/>
          <a:ln>
            <a:noFill/>
          </a:ln>
        </p:spPr>
      </p:pic>
    </p:spTree>
  </p:cSld>
  <p:clrMapOvr>
    <a:masterClrMapping/>
  </p:clrMapOvr>
  <p:transition spd="slow">
    <p:wipe/>
  </p:transition>
</p:sld>
</file>

<file path=ppt/tags/tag1.xml><?xml version="1.0" encoding="utf-8"?>
<p:tagLst xmlns:p="http://schemas.openxmlformats.org/presentationml/2006/main">
  <p:tag name="TABLE_ENDDRAG_ORIGIN_RECT" val="671*379"/>
  <p:tag name="TABLE_ENDDRAG_RECT" val="269*142*671*37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3625</Words>
  <Application>WPS Presentation</Application>
  <PresentationFormat>宽屏</PresentationFormat>
  <Paragraphs>174</Paragraphs>
  <Slides>29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29</vt:i4>
      </vt:variant>
    </vt:vector>
  </HeadingPairs>
  <TitlesOfParts>
    <vt:vector size="45" baseType="lpstr">
      <vt:lpstr>Arial</vt:lpstr>
      <vt:lpstr>SimSun</vt:lpstr>
      <vt:lpstr>Wingdings</vt:lpstr>
      <vt:lpstr>Calibri</vt:lpstr>
      <vt:lpstr>Impact</vt:lpstr>
      <vt:lpstr>Microsoft YaHei</vt:lpstr>
      <vt:lpstr>Calibri</vt:lpstr>
      <vt:lpstr>Arial Unicode MS</vt:lpstr>
      <vt:lpstr>Calibri Light</vt:lpstr>
      <vt:lpstr>Open Sans</vt:lpstr>
      <vt:lpstr>Helvetica Light</vt:lpstr>
      <vt:lpstr>Segoe Print</vt:lpstr>
      <vt:lpstr>Garamond</vt:lpstr>
      <vt:lpstr>Times New Roman</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ASUS</cp:lastModifiedBy>
  <cp:revision>39</cp:revision>
  <dcterms:created xsi:type="dcterms:W3CDTF">2016-01-08T13:55:00Z</dcterms:created>
  <dcterms:modified xsi:type="dcterms:W3CDTF">2024-11-27T09:44:16Z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1033-12.2.0.18911</vt:lpwstr>
  </property>
  <property fmtid="{D5CDD505-2E9C-101B-9397-08002B2CF9AE}" pid="3" name="ICV">
    <vt:lpwstr>685BC1C6DCE64DDF8626969676CEB99B_11</vt:lpwstr>
  </property>
</Properties>
</file>